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3.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_rels/notesSlide2.xml.rels" ContentType="application/vnd.openxmlformats-package.relationships+xml"/>
  <Override PartName="/ppt/notesSlides/_rels/notesSlide11.xml.rels" ContentType="application/vnd.openxmlformats-package.relationships+xml"/>
  <Override PartName="/ppt/notesSlides/_rels/notesSlide20.xml.rels" ContentType="application/vnd.openxmlformats-package.relationships+xml"/>
  <Override PartName="/ppt/notesSlides/_rels/notesSlide19.xml.rels" ContentType="application/vnd.openxmlformats-package.relationships+xml"/>
  <Override PartName="/ppt/notesSlides/_rels/notesSlide26.xml.rels" ContentType="application/vnd.openxmlformats-package.relationships+xml"/>
  <Override PartName="/ppt/notesSlides/_rels/notesSlide33.xml.rels" ContentType="application/vnd.openxmlformats-package.relationships+xml"/>
  <Override PartName="/ppt/notesSlides/_rels/notesSlide42.xml.rels" ContentType="application/vnd.openxmlformats-package.relationships+xml"/>
  <Override PartName="/ppt/notesSlides/_rels/notesSlide30.xml.rels" ContentType="application/vnd.openxmlformats-package.relationships+xml"/>
  <Override PartName="/ppt/notesSlides/_rels/notesSlide36.xml.rels" ContentType="application/vnd.openxmlformats-package.relationships+xml"/>
  <Override PartName="/ppt/notesSlides/_rels/notesSlide21.xml.rels" ContentType="application/vnd.openxmlformats-package.relationships+xml"/>
  <Override PartName="/ppt/notesSlides/_rels/notesSlide29.xml.rels" ContentType="application/vnd.openxmlformats-package.relationships+xml"/>
  <Override PartName="/ppt/notesSlides/_rels/notesSlide12.xml.rels" ContentType="application/vnd.openxmlformats-package.relationships+xml"/>
  <Override PartName="/ppt/notesSlides/_rels/notesSlide40.xml.rels" ContentType="application/vnd.openxmlformats-package.relationships+xml"/>
  <Override PartName="/ppt/notesSlides/_rels/notesSlide39.xml.rels" ContentType="application/vnd.openxmlformats-package.relationships+xml"/>
  <Override PartName="/ppt/notesSlides/_rels/notesSlide24.xml.rels" ContentType="application/vnd.openxmlformats-package.relationships+xml"/>
  <Override PartName="/ppt/notesSlides/_rels/notesSlide17.xml.rels" ContentType="application/vnd.openxmlformats-package.relationships+xml"/>
  <Override PartName="/ppt/notesSlides/_rels/notesSlide8.xml.rels" ContentType="application/vnd.openxmlformats-package.relationships+xml"/>
  <Override PartName="/ppt/notesSlides/_rels/notesSlide1.xml.rels" ContentType="application/vnd.openxmlformats-package.relationships+xml"/>
  <Override PartName="/ppt/notesSlides/_rels/notesSlide35.xml.rels" ContentType="application/vnd.openxmlformats-package.relationships+xml"/>
  <Override PartName="/ppt/notesSlides/_rels/notesSlide28.xml.rels" ContentType="application/vnd.openxmlformats-package.relationships+xml"/>
  <Override PartName="/ppt/notesSlides/_rels/notesSlide4.xml.rels" ContentType="application/vnd.openxmlformats-package.relationships+xml"/>
  <Override PartName="/ppt/notesSlides/_rels/notesSlide10.xml.rels" ContentType="application/vnd.openxmlformats-package.relationships+xml"/>
  <Override PartName="/ppt/notesSlides/_rels/notesSlide25.xml.rels" ContentType="application/vnd.openxmlformats-package.relationships+xml"/>
  <Override PartName="/ppt/notesSlides/_rels/notesSlide18.xml.rels" ContentType="application/vnd.openxmlformats-package.relationships+xml"/>
  <Override PartName="/ppt/notesSlides/_rels/notesSlide5.xml.rels" ContentType="application/vnd.openxmlformats-package.relationships+xml"/>
  <Override PartName="/ppt/notesSlides/_rels/notesSlide14.xml.rels" ContentType="application/vnd.openxmlformats-package.relationships+xml"/>
  <Override PartName="/ppt/notesSlides/_rels/notesSlide41.xml.rels" ContentType="application/vnd.openxmlformats-package.relationships+xml"/>
  <Override PartName="/ppt/notesSlides/_rels/notesSlide27.xml.rels" ContentType="application/vnd.openxmlformats-package.relationships+xml"/>
  <Override PartName="/ppt/notesSlides/_rels/notesSlide43.xml.rels" ContentType="application/vnd.openxmlformats-package.relationships+xml"/>
  <Override PartName="/ppt/notesSlides/_rels/notesSlide34.xml.rels" ContentType="application/vnd.openxmlformats-package.relationships+xml"/>
  <Override PartName="/ppt/notesSlides/_rels/notesSlide3.xml.rels" ContentType="application/vnd.openxmlformats-package.relationships+xml"/>
  <Override PartName="/ppt/notesSlides/_rels/notesSlide9.xml.rels" ContentType="application/vnd.openxmlformats-package.relationships+xml"/>
  <Override PartName="/ppt/notesSlides/_rels/notesSlide13.xml.rels" ContentType="application/vnd.openxmlformats-package.relationships+xml"/>
  <Override PartName="/ppt/notesSlides/_rels/notesSlide6.xml.rels" ContentType="application/vnd.openxmlformats-package.relationships+xml"/>
  <Override PartName="/ppt/notesSlides/_rels/notesSlide31.xml.rels" ContentType="application/vnd.openxmlformats-package.relationships+xml"/>
  <Override PartName="/ppt/notesSlides/_rels/notesSlide15.xml.rels" ContentType="application/vnd.openxmlformats-package.relationships+xml"/>
  <Override PartName="/ppt/notesSlides/_rels/notesSlide22.xml.rels" ContentType="application/vnd.openxmlformats-package.relationships+xml"/>
  <Override PartName="/ppt/notesSlides/_rels/notesSlide37.xml.rels" ContentType="application/vnd.openxmlformats-package.relationships+xml"/>
  <Override PartName="/ppt/notesSlides/_rels/notesSlide7.xml.rels" ContentType="application/vnd.openxmlformats-package.relationships+xml"/>
  <Override PartName="/ppt/notesSlides/_rels/notesSlide32.xml.rels" ContentType="application/vnd.openxmlformats-package.relationships+xml"/>
  <Override PartName="/ppt/notesSlides/_rels/notesSlide16.xml.rels" ContentType="application/vnd.openxmlformats-package.relationships+xml"/>
  <Override PartName="/ppt/notesSlides/_rels/notesSlide23.xml.rels" ContentType="application/vnd.openxmlformats-package.relationships+xml"/>
  <Override PartName="/ppt/notesSlides/_rels/notesSlide38.xml.rels" ContentType="application/vnd.openxmlformats-package.relationships+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19.xml" ContentType="application/vnd.openxmlformats-officedocument.presentationml.notesSlide+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4.xml" ContentType="application/vnd.openxmlformats-officedocument.presentationml.notesSlide+xml"/>
  <Override PartName="/ppt/notesSlides/notesSlide20.xml" ContentType="application/vnd.openxmlformats-officedocument.presentationml.notesSlide+xml"/>
  <Override PartName="/ppt/notesSlides/notesSlide18.xml" ContentType="application/vnd.openxmlformats-officedocument.presentationml.notesSlide+xml"/>
  <Override PartName="/ppt/notesSlides/notesSlide9.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5.xml" ContentType="application/vnd.openxmlformats-officedocument.presentationml.notesSlide+xml"/>
  <Override PartName="/ppt/notesSlides/notesSlide8.xml" ContentType="application/vnd.openxmlformats-officedocument.presentationml.notesSlide+xml"/>
  <Override PartName="/ppt/notesSlides/notesSlide17.xml" ContentType="application/vnd.openxmlformats-officedocument.presentationml.notesSlide+xml"/>
  <Override PartName="/ppt/notesSlides/notesSlide38.xml" ContentType="application/vnd.openxmlformats-officedocument.presentationml.notesSlide+xml"/>
  <Override PartName="/ppt/notesSlides/notesSlide40.xml" ContentType="application/vnd.openxmlformats-officedocument.presentationml.notesSlide+xml"/>
  <Override PartName="/ppt/notesSlides/notesSlide39.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13.xml" ContentType="application/vnd.openxmlformats-officedocument.presentationml.notesSlide+xml"/>
  <Override PartName="/ppt/notesSlides/notesSlide4.xml" ContentType="application/vnd.openxmlformats-officedocument.presentationml.notesSlide+xml"/>
  <Override PartName="/ppt/notesSlides/notesSlide31.xml" ContentType="application/vnd.openxmlformats-officedocument.presentationml.notesSlide+xml"/>
  <Override PartName="/ppt/notesSlides/notesSlide34.xml" ContentType="application/vnd.openxmlformats-officedocument.presentationml.notesSlide+xml"/>
  <Override PartName="/ppt/notesSlides/notesSlide7.xml" ContentType="application/vnd.openxmlformats-officedocument.presentationml.notesSlide+xml"/>
  <Override PartName="/ppt/notesSlides/notesSlide16.xml" ContentType="application/vnd.openxmlformats-officedocument.presentationml.notesSlide+xml"/>
  <Override PartName="/ppt/notesSlides/notesSlide12.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3.xml" ContentType="application/vnd.openxmlformats-officedocument.presentationml.notesSlide+xml"/>
  <Override PartName="/ppt/notesSlides/notesSlide6.xml" ContentType="application/vnd.openxmlformats-officedocument.presentationml.notes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5.xml" ContentType="application/vnd.openxmlformats-officedocument.presentationml.notesSlide+xml"/>
  <Override PartName="/ppt/notesSlides/notesSlide32.xml" ContentType="application/vnd.openxmlformats-officedocument.presentationml.notesSlide+xml"/>
  <Override PartName="/ppt/_rels/presentation.xml.rels" ContentType="application/vnd.openxmlformats-package.relationships+xml"/>
  <Override PartName="/ppt/slideLayouts/_rels/slideLayout19.xml.rels" ContentType="application/vnd.openxmlformats-package.relationships+xml"/>
  <Override PartName="/ppt/slideLayouts/_rels/slideLayout13.xml.rels" ContentType="application/vnd.openxmlformats-package.relationships+xml"/>
  <Override PartName="/ppt/slideLayouts/_rels/slideLayout23.xml.rels" ContentType="application/vnd.openxmlformats-package.relationships+xml"/>
  <Override PartName="/ppt/slideLayouts/_rels/slideLayout30.xml.rels" ContentType="application/vnd.openxmlformats-package.relationships+xml"/>
  <Override PartName="/ppt/slideLayouts/_rels/slideLayout14.xml.rels" ContentType="application/vnd.openxmlformats-package.relationships+xml"/>
  <Override PartName="/ppt/slideLayouts/_rels/slideLayout29.xml.rels" ContentType="application/vnd.openxmlformats-package.relationships+xml"/>
  <Override PartName="/ppt/slideLayouts/_rels/slideLayout10.xml.rels" ContentType="application/vnd.openxmlformats-package.relationships+xml"/>
  <Override PartName="/ppt/slideLayouts/_rels/slideLayout25.xml.rels" ContentType="application/vnd.openxmlformats-package.relationships+xml"/>
  <Override PartName="/ppt/slideLayouts/_rels/slideLayout16.xml.rels" ContentType="application/vnd.openxmlformats-package.relationships+xml"/>
  <Override PartName="/ppt/slideLayouts/_rels/slideLayout32.xml.rels" ContentType="application/vnd.openxmlformats-package.relationships+xml"/>
  <Override PartName="/ppt/slideLayouts/_rels/slideLayout34.xml.rels" ContentType="application/vnd.openxmlformats-package.relationships+xml"/>
  <Override PartName="/ppt/slideLayouts/_rels/slideLayout20.xml.rels" ContentType="application/vnd.openxmlformats-package.relationships+xml"/>
  <Override PartName="/ppt/slideLayouts/_rels/slideLayout35.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9.xml.rels" ContentType="application/vnd.openxmlformats-package.relationships+xml"/>
  <Override PartName="/ppt/slideLayouts/_rels/slideLayout24.xml.rels" ContentType="application/vnd.openxmlformats-package.relationships+xml"/>
  <Override PartName="/ppt/slideLayouts/_rels/slideLayout15.xml.rels" ContentType="application/vnd.openxmlformats-package.relationships+xml"/>
  <Override PartName="/ppt/slideLayouts/_rels/slideLayout31.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22.xml.rels" ContentType="application/vnd.openxmlformats-package.relationships+xml"/>
  <Override PartName="/ppt/slideLayouts/_rels/slideLayout28.xml.rels" ContentType="application/vnd.openxmlformats-package.relationships+xml"/>
  <Override PartName="/ppt/slideLayouts/_rels/slideLayout7.xml.rels" ContentType="application/vnd.openxmlformats-package.relationships+xml"/>
  <Override PartName="/ppt/slideLayouts/_rels/slideLayout1.xml.rels" ContentType="application/vnd.openxmlformats-package.relationships+xml"/>
  <Override PartName="/ppt/slideLayouts/_rels/slideLayout6.xml.rels" ContentType="application/vnd.openxmlformats-package.relationships+xml"/>
  <Override PartName="/ppt/slideLayouts/_rels/slideLayout36.xml.rels" ContentType="application/vnd.openxmlformats-package.relationships+xml"/>
  <Override PartName="/ppt/slideLayouts/_rels/slideLayout21.xml.rels" ContentType="application/vnd.openxmlformats-package.relationships+xml"/>
  <Override PartName="/ppt/slideLayouts/_rels/slideLayout27.xml.rels" ContentType="application/vnd.openxmlformats-package.relationships+xml"/>
  <Override PartName="/ppt/slideLayouts/_rels/slideLayout5.xml.rels" ContentType="application/vnd.openxmlformats-package.relationships+xml"/>
  <Override PartName="/ppt/slideLayouts/_rels/slideLayout18.xml.rels" ContentType="application/vnd.openxmlformats-package.relationships+xml"/>
  <Override PartName="/ppt/slideLayouts/_rels/slideLayout12.xml.rels" ContentType="application/vnd.openxmlformats-package.relationships+xml"/>
  <Override PartName="/ppt/slideLayouts/_rels/slideLayout4.xml.rels" ContentType="application/vnd.openxmlformats-package.relationships+xml"/>
  <Override PartName="/ppt/slideLayouts/_rels/slideLayout17.xml.rels" ContentType="application/vnd.openxmlformats-package.relationships+xml"/>
  <Override PartName="/ppt/slideLayouts/_rels/slideLayout11.xml.rels" ContentType="application/vnd.openxmlformats-package.relationships+xml"/>
  <Override PartName="/ppt/slideLayouts/_rels/slideLayout26.xml.rels" ContentType="application/vnd.openxmlformats-package.relationships+xml"/>
  <Override PartName="/ppt/slideLayouts/slideLayout29.xml" ContentType="application/vnd.openxmlformats-officedocument.presentationml.slideLayout+xml"/>
  <Override PartName="/ppt/slideLayouts/slideLayout9.xml" ContentType="application/vnd.openxmlformats-officedocument.presentationml.slideLayout+xml"/>
  <Override PartName="/ppt/slideLayouts/slideLayout28.xml" ContentType="application/vnd.openxmlformats-officedocument.presentationml.slideLayout+xml"/>
  <Override PartName="/ppt/slideLayouts/slideLayout8.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27.xml" ContentType="application/vnd.openxmlformats-officedocument.presentationml.slideLayout+xml"/>
  <Override PartName="/ppt/slideLayouts/slideLayout7.xml" ContentType="application/vnd.openxmlformats-officedocument.presentationml.slideLayout+xml"/>
  <Override PartName="/ppt/slideLayouts/slideLayout33.xml" ContentType="application/vnd.openxmlformats-officedocument.presentationml.slideLayout+xml"/>
  <Override PartName="/ppt/slideLayouts/slideLayout10.xml" ContentType="application/vnd.openxmlformats-officedocument.presentationml.slideLayout+xml"/>
  <Override PartName="/ppt/slideLayouts/slideLayout34.xml" ContentType="application/vnd.openxmlformats-officedocument.presentationml.slideLayout+xml"/>
  <Override PartName="/ppt/slideLayouts/slideLayout11.xml" ContentType="application/vnd.openxmlformats-officedocument.presentationml.slideLayout+xml"/>
  <Override PartName="/ppt/slideLayouts/slideLayout35.xml" ContentType="application/vnd.openxmlformats-officedocument.presentationml.slideLayout+xml"/>
  <Override PartName="/ppt/slideLayouts/slideLayout12.xml" ContentType="application/vnd.openxmlformats-officedocument.presentationml.slideLayout+xml"/>
  <Override PartName="/ppt/slideLayouts/slideLayout36.xml" ContentType="application/vnd.openxmlformats-officedocument.presentationml.slideLayout+xml"/>
  <Override PartName="/ppt/slideLayouts/slideLayout26.xml" ContentType="application/vnd.openxmlformats-officedocument.presentationml.slideLayout+xml"/>
  <Override PartName="/ppt/slideLayouts/slideLayout6.xml" ContentType="application/vnd.openxmlformats-officedocument.presentationml.slideLayout+xml"/>
  <Override PartName="/ppt/slideLayouts/slideLayout25.xml" ContentType="application/vnd.openxmlformats-officedocument.presentationml.slideLayout+xml"/>
  <Override PartName="/ppt/slideLayouts/slideLayout5.xml" ContentType="application/vnd.openxmlformats-officedocument.presentationml.slideLayout+xml"/>
  <Override PartName="/ppt/slideLayouts/slideLayout24.xml" ContentType="application/vnd.openxmlformats-officedocument.presentationml.slideLayout+xml"/>
  <Override PartName="/ppt/slideLayouts/slideLayout4.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19.xml" ContentType="application/vnd.openxmlformats-officedocument.presentationml.slideLayout+xml"/>
  <Override PartName="/ppt/slideLayouts/slideLayout22.xml" ContentType="application/vnd.openxmlformats-officedocument.presentationml.slideLayout+xml"/>
  <Override PartName="/ppt/slideLayouts/slideLayout2.xml" ContentType="application/vnd.openxmlformats-officedocument.presentationml.slideLayout+xml"/>
  <Override PartName="/ppt/slideLayouts/slideLayout18.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xml" ContentType="application/vnd.openxmlformats-officedocument.presentationml.slideLayout+xml"/>
  <Override PartName="/ppt/slideLayouts/slideLayout17.xml" ContentType="application/vnd.openxmlformats-officedocument.presentationml.slideLayout+xml"/>
  <Override PartName="/ppt/media/image125.png" ContentType="image/png"/>
  <Override PartName="/ppt/media/image193.png" ContentType="image/png"/>
  <Override PartName="/ppt/media/image124.png" ContentType="image/png"/>
  <Override PartName="/ppt/media/image192.png" ContentType="image/png"/>
  <Override PartName="/ppt/media/image123.png" ContentType="image/png"/>
  <Override PartName="/ppt/media/image121.png" ContentType="image/png"/>
  <Override PartName="/ppt/media/image120.png" ContentType="image/png"/>
  <Override PartName="/ppt/media/media119.wma" ContentType="application/vnd.sun.star.media"/>
  <Override PartName="/ppt/media/media21.wma" ContentType="application/vnd.sun.star.media"/>
  <Override PartName="/ppt/media/image116.png" ContentType="image/png"/>
  <Override PartName="/ppt/media/media100.wma" ContentType="application/vnd.sun.star.media"/>
  <Override PartName="/ppt/media/image114.png" ContentType="image/png"/>
  <Override PartName="/ppt/media/image182.png" ContentType="image/png"/>
  <Override PartName="/ppt/media/image113.png" ContentType="image/png"/>
  <Override PartName="/ppt/media/image181.png" ContentType="image/png"/>
  <Override PartName="/ppt/media/image112.png" ContentType="image/png"/>
  <Override PartName="/ppt/media/image180.png" ContentType="image/png"/>
  <Override PartName="/ppt/media/image106.png" ContentType="image/png"/>
  <Override PartName="/ppt/media/image174.png" ContentType="image/png"/>
  <Override PartName="/ppt/media/image105.png" ContentType="image/png"/>
  <Override PartName="/ppt/media/image173.png" ContentType="image/png"/>
  <Override PartName="/ppt/media/image103.png" ContentType="image/png"/>
  <Override PartName="/ppt/media/image171.png" ContentType="image/png"/>
  <Override PartName="/ppt/media/image102.png" ContentType="image/png"/>
  <Override PartName="/ppt/media/image101.png" ContentType="image/png"/>
  <Override PartName="/ppt/media/image99.png" ContentType="image/png"/>
  <Override PartName="/ppt/media/media126.wma" ContentType="application/vnd.sun.star.media"/>
  <Override PartName="/ppt/media/image80.png" ContentType="image/png"/>
  <Override PartName="/ppt/media/image12.png" ContentType="image/png"/>
  <Override PartName="/ppt/media/image98.png" ContentType="image/png"/>
  <Override PartName="/ppt/media/image165.wmf" ContentType="image/x-wmf"/>
  <Override PartName="/ppt/media/image97.png" ContentType="image/png"/>
  <Override PartName="/ppt/media/image29.png" ContentType="image/png"/>
  <Override PartName="/ppt/media/image95.png" ContentType="image/png"/>
  <Override PartName="/ppt/media/image27.png" ContentType="image/png"/>
  <Override PartName="/ppt/media/media43.wma" ContentType="application/vnd.sun.star.media"/>
  <Override PartName="/ppt/media/image89.png" ContentType="image/png"/>
  <Override PartName="/ppt/media/media205.wma" ContentType="application/vnd.sun.star.media"/>
  <Override PartName="/ppt/media/media115.wma" ContentType="application/vnd.sun.star.media"/>
  <Override PartName="/ppt/media/image199.png" ContentType="image/png"/>
  <Override PartName="/ppt/media/image87.png" ContentType="image/png"/>
  <Override PartName="/ppt/media/image19.png" ContentType="image/png"/>
  <Override PartName="/ppt/media/image79.png" ContentType="image/png"/>
  <Override PartName="/ppt/media/image78.png" ContentType="image/png"/>
  <Override PartName="/ppt/media/media104.wma" ContentType="application/vnd.sun.star.media"/>
  <Override PartName="/ppt/media/image188.png" ContentType="image/png"/>
  <Override PartName="/ppt/media/image76.png" ContentType="image/png"/>
  <Override PartName="/ppt/media/media92.wma" ContentType="application/vnd.sun.star.media"/>
  <Override PartName="/ppt/media/image75.png" ContentType="image/png"/>
  <Override PartName="/ppt/media/image72.png" ContentType="image/png"/>
  <Override PartName="/ppt/media/image71.png" ContentType="image/png"/>
  <Override PartName="/ppt/media/image70.png" ContentType="image/png"/>
  <Override PartName="/ppt/media/media184.wma" ContentType="application/vnd.sun.star.media"/>
  <Override PartName="/ppt/media/image68.png" ContentType="image/png"/>
  <Override PartName="/ppt/media/media84.wma" ContentType="application/vnd.sun.star.media"/>
  <Override PartName="/ppt/media/image67.png" ContentType="image/png"/>
  <Override PartName="/ppt/media/image66.png" ContentType="image/png"/>
  <Override PartName="/ppt/media/image133.wmf" ContentType="image/x-wmf"/>
  <Override PartName="/ppt/media/image90.png" ContentType="image/png"/>
  <Override PartName="/ppt/media/image22.png" ContentType="image/png"/>
  <Override PartName="/ppt/media/media65.wma" ContentType="application/vnd.sun.star.media"/>
  <Override PartName="/ppt/media/image49.png" ContentType="image/png"/>
  <Override PartName="/ppt/media/image64.png" ContentType="image/png"/>
  <Override PartName="/ppt/media/image63.png" ContentType="image/png"/>
  <Override PartName="/ppt/media/media177.wma" ContentType="application/vnd.sun.star.media"/>
  <Override PartName="/ppt/media/image62.png" ContentType="image/png"/>
  <Override PartName="/ppt/media/image118.png" ContentType="image/png"/>
  <Override PartName="/ppt/media/media170.wma" ContentType="application/vnd.sun.star.media"/>
  <Override PartName="/ppt/media/image186.png" ContentType="image/png"/>
  <Override PartName="/ppt/media/media61.wma" ContentType="application/vnd.sun.star.media"/>
  <Override PartName="/ppt/media/image45.png" ContentType="image/png"/>
  <Override PartName="/ppt/media/media159.wma" ContentType="application/vnd.sun.star.media"/>
  <Override PartName="/ppt/media/media122.wma" ContentType="application/vnd.sun.star.media"/>
  <Override PartName="/ppt/media/image138.png" ContentType="image/png"/>
  <Override PartName="/ppt/media/image94.png" ContentType="image/png"/>
  <Override PartName="/ppt/media/image26.png" ContentType="image/png"/>
  <Override PartName="/ppt/media/media69.wma" ContentType="application/vnd.sun.star.media"/>
  <Override PartName="/ppt/media/image211.png" ContentType="image/png"/>
  <Override PartName="/ppt/media/image110.png" ContentType="image/png"/>
  <Override PartName="/ppt/media/image59.png" ContentType="image/png"/>
  <Override PartName="/ppt/media/media25.wma" ContentType="application/vnd.sun.star.media"/>
  <Override PartName="/ppt/media/image117.png" ContentType="image/png"/>
  <Override PartName="/ppt/media/image185.png" ContentType="image/png"/>
  <Override PartName="/ppt/media/image20.png" ContentType="image/png"/>
  <Override PartName="/ppt/media/media134.wma" ContentType="application/vnd.sun.star.media"/>
  <Override PartName="/ppt/media/media111.wma" ContentType="application/vnd.sun.star.media"/>
  <Override PartName="/ppt/media/image127.png" ContentType="image/png"/>
  <Override PartName="/ppt/media/image195.png" ContentType="image/png"/>
  <Override PartName="/ppt/media/image83.png" ContentType="image/png"/>
  <Override PartName="/ppt/media/image15.png" ContentType="image/png"/>
  <Override PartName="/ppt/media/image18.png" ContentType="image/png"/>
  <Override PartName="/ppt/media/image86.png" ContentType="image/png"/>
  <Override PartName="/ppt/media/image24.png" ContentType="image/png"/>
  <Override PartName="/ppt/media/image31.png" ContentType="image/png"/>
  <Override PartName="/ppt/media/image9.png" ContentType="image/png"/>
  <Override PartName="/ppt/media/media145.wma" ContentType="application/vnd.sun.star.media"/>
  <Override PartName="/ppt/media/image194.png" ContentType="image/png"/>
  <Override PartName="/ppt/media/image37.png" ContentType="image/png"/>
  <Override PartName="/ppt/media/media77.wma" ContentType="application/vnd.sun.star.media"/>
  <Override PartName="/ppt/media/media130.wma" ContentType="application/vnd.sun.star.media"/>
  <Override PartName="/ppt/media/image146.png" ContentType="image/png"/>
  <Override PartName="/ppt/media/image135.png" ContentType="image/png"/>
  <Override PartName="/ppt/media/image137.png" ContentType="image/png"/>
  <Override PartName="/ppt/media/image40.png" ContentType="image/png"/>
  <Override PartName="/ppt/media/image42.png" ContentType="image/png"/>
  <Override PartName="/ppt/media/image139.png" ContentType="image/png"/>
  <Override PartName="/ppt/media/media191.wma" ContentType="application/vnd.sun.star.media"/>
  <Override PartName="/ppt/media/image136.png" ContentType="image/png"/>
  <Override PartName="/ppt/media/image140.png" ContentType="image/png"/>
  <Override PartName="/ppt/media/media216.mp3" ContentType="audio/mp3"/>
  <Override PartName="/ppt/media/image143.png" ContentType="image/png"/>
  <Override PartName="/ppt/media/image147.png" ContentType="image/png"/>
  <Override PartName="/ppt/media/image149.png" ContentType="image/png"/>
  <Override PartName="/ppt/media/image215.png" ContentType="image/png"/>
  <Override PartName="/ppt/media/image131.png" ContentType="image/png"/>
  <Override PartName="/ppt/media/media152.wma" ContentType="application/vnd.sun.star.media"/>
  <Override PartName="/ppt/media/image168.png" ContentType="image/png"/>
  <Override PartName="/ppt/media/image158.png" ContentType="image/png"/>
  <Override PartName="/ppt/media/image129.png" ContentType="image/png"/>
  <Override PartName="/ppt/media/image197.png" ContentType="image/png"/>
  <Override PartName="/ppt/media/image35.png" ContentType="image/png"/>
  <Override PartName="/ppt/media/image160.png" ContentType="image/png"/>
  <Override PartName="/ppt/media/image163.png" ContentType="image/png"/>
  <Override PartName="/ppt/media/image208.png" ContentType="image/png"/>
  <Override PartName="/ppt/media/image161.png" ContentType="image/png"/>
  <Override PartName="/ppt/media/image214.png" ContentType="image/png"/>
  <Override PartName="/ppt/media/image58.png" ContentType="image/png"/>
  <Override PartName="/ppt/media/image162.png" ContentType="image/png"/>
  <Override PartName="/ppt/media/image132.png" ContentType="image/png"/>
  <Override PartName="/ppt/media/image169.png" ContentType="image/png"/>
  <Override PartName="/ppt/media/image164.png" ContentType="image/png"/>
  <Override PartName="/ppt/media/image217.png" ContentType="image/png"/>
  <Override PartName="/ppt/media/image218.png" ContentType="image/png"/>
  <Override PartName="/ppt/media/image220.png" ContentType="image/png"/>
  <Override PartName="/ppt/media/image209.png" ContentType="image/png"/>
  <Override PartName="/ppt/media/image221.png" ContentType="image/png"/>
  <Override PartName="/ppt/media/image219.png" ContentType="image/png"/>
  <Override PartName="/ppt/media/image207.png" ContentType="image/png"/>
  <Override PartName="/ppt/media/image172.png" ContentType="image/png"/>
  <Override PartName="/ppt/media/image10.png" ContentType="image/png"/>
  <Override PartName="/ppt/media/image34.png" ContentType="image/png"/>
  <Override PartName="/ppt/media/media50.wma" ContentType="application/vnd.sun.star.media"/>
  <Override PartName="/ppt/media/image196.png" ContentType="image/png"/>
  <Override PartName="/ppt/media/image128.png" ContentType="image/png"/>
  <Override PartName="/ppt/media/image223.png" ContentType="image/png"/>
  <Override PartName="/ppt/media/image206.png" ContentType="image/png"/>
  <Override PartName="/ppt/media/image210.png" ContentType="image/png"/>
  <Override PartName="/ppt/media/image54.png" ContentType="image/png"/>
  <Override PartName="/ppt/media/media36.wma" ContentType="application/vnd.sun.star.media"/>
  <Override PartName="/ppt/media/image202.png" ContentType="image/png"/>
  <Override PartName="/ppt/media/image46.png" ContentType="image/png"/>
  <Override PartName="/ppt/media/image201.png" ContentType="image/png"/>
  <Override PartName="/ppt/media/image200.png" ContentType="image/png"/>
  <Override PartName="/ppt/media/image44.png" ContentType="image/png"/>
  <Override PartName="/ppt/media/image189.png" ContentType="image/png"/>
  <Override PartName="/ppt/media/image144.png" ContentType="image/png"/>
  <Override PartName="/ppt/media/image204.wmf" ContentType="image/x-wmf"/>
  <Override PartName="/ppt/media/image142.png" ContentType="image/png"/>
  <Override PartName="/ppt/media/image148.png" ContentType="image/png"/>
  <Override PartName="/ppt/media/image51.png" ContentType="image/png"/>
  <Override PartName="/ppt/media/image190.png" ContentType="image/png"/>
  <Override PartName="/ppt/media/image150.png" ContentType="image/png"/>
  <Override PartName="/ppt/media/image203.png" ContentType="image/png"/>
  <Override PartName="/ppt/media/image47.png" ContentType="image/png"/>
  <Override PartName="/ppt/media/image187.png" ContentType="image/png"/>
  <Override PartName="/ppt/media/image183.png" ContentType="image/png"/>
  <Override PartName="/ppt/media/media222.mp3" ContentType="audio/mp3"/>
  <Override PartName="/ppt/media/image179.png" ContentType="image/png"/>
  <Override PartName="/ppt/media/media57.wma" ContentType="application/vnd.sun.star.media"/>
  <Override PartName="/ppt/media/image178.png" ContentType="image/png"/>
  <Override PartName="/ppt/media/image151.wmf" ContentType="image/x-wmf"/>
  <Override PartName="/ppt/media/media32.wma" ContentType="application/vnd.sun.star.media"/>
  <Override PartName="/ppt/media/media198.wma" ContentType="application/vnd.sun.star.media"/>
  <Override PartName="/ppt/media/image16.png" ContentType="image/png"/>
  <Override PartName="/ppt/media/image167.png" ContentType="image/png"/>
  <Override PartName="/ppt/media/image56.png" ContentType="image/png"/>
  <Override PartName="/ppt/media/media96.wma" ContentType="application/vnd.sun.star.media"/>
  <Override PartName="/ppt/media/image55.png" ContentType="image/png"/>
  <Override PartName="/ppt/media/image5.png" ContentType="image/png"/>
  <Override PartName="/ppt/media/image157.png" ContentType="image/png"/>
  <Override PartName="/ppt/media/media141.wma" ContentType="application/vnd.sun.star.media"/>
  <Override PartName="/ppt/media/image48.png" ContentType="image/png"/>
  <Override PartName="/ppt/media/media88.wma" ContentType="application/vnd.sun.star.media"/>
  <Override PartName="/ppt/media/image53.png" ContentType="image/png"/>
  <Override PartName="/ppt/media/image52.png" ContentType="image/png"/>
  <Override PartName="/ppt/media/media166.wma" ContentType="application/vnd.sun.star.media"/>
  <Override PartName="/ppt/media/image107.png" ContentType="image/png"/>
  <Override PartName="/ppt/media/image175.png" ContentType="image/png"/>
  <Override PartName="/ppt/media/image81.png" ContentType="image/png"/>
  <Override PartName="/ppt/media/image13.png" ContentType="image/png"/>
  <Override PartName="/ppt/media/image41.png" ContentType="image/png"/>
  <Override PartName="/ppt/media/image11.png" ContentType="image/png"/>
  <Override PartName="/ppt/media/image108.png" ContentType="image/png"/>
  <Override PartName="/ppt/media/image176.png" ContentType="image/png"/>
  <Override PartName="/ppt/media/image82.png" ContentType="image/png"/>
  <Override PartName="/ppt/media/image14.png" ContentType="image/png"/>
  <Override PartName="/ppt/media/image39.png" ContentType="image/png"/>
  <Override PartName="/ppt/media/image1.png" ContentType="image/png"/>
  <Override PartName="/ppt/media/image153.png" ContentType="image/png"/>
  <Override PartName="/ppt/media/image38.png" ContentType="image/png"/>
  <Override PartName="/ppt/media/image60.wmf" ContentType="image/x-wmf"/>
  <Override PartName="/ppt/media/image213.png" ContentType="image/png"/>
  <Override PartName="/ppt/media/image30.png" ContentType="image/png"/>
  <Override PartName="/ppt/media/image8.png" ContentType="image/png"/>
  <Override PartName="/ppt/media/image17.png" ContentType="image/png"/>
  <Override PartName="/ppt/media/image85.png" ContentType="image/png"/>
  <Override PartName="/ppt/media/image109.png" ContentType="image/png"/>
  <Override PartName="/ppt/media/image7.png" ContentType="image/png"/>
  <Override PartName="/ppt/media/media6.mp3" ContentType="audio/mp3"/>
  <Override PartName="/ppt/media/image74.png" ContentType="image/png"/>
  <Override PartName="/ppt/media/media212.wma" ContentType="application/vnd.sun.star.media"/>
  <Override PartName="/ppt/media/image28.png" ContentType="image/png"/>
  <Override PartName="/ppt/media/image93.png" ContentType="image/png"/>
  <Override PartName="/ppt/media/image4.png" ContentType="image/png"/>
  <Override PartName="/ppt/media/image156.png" ContentType="image/png"/>
  <Override PartName="/ppt/media/image33.png" ContentType="image/png"/>
  <Override PartName="/ppt/media/media73.wma" ContentType="application/vnd.sun.star.media"/>
  <Override PartName="/ppt/media/image155.png" ContentType="image/png"/>
  <Override PartName="/ppt/media/image3.png" ContentType="image/png"/>
  <Override PartName="/ppt/media/image23.png" ContentType="image/png"/>
  <Override PartName="/ppt/media/image91.png" ContentType="image/png"/>
  <Override PartName="/ppt/media/image2.png" ContentType="image/png"/>
  <Override PartName="/ppt/media/image154.png" ContentType="image/png"/>
  <Override PartName="/ppt/presProps.xml" ContentType="application/vnd.openxmlformats-officedocument.presentationml.presProps+xml"/>
  <Override PartName="/ppt/notesMasters/_rels/notesMaster1.xml.rels" ContentType="application/vnd.openxmlformats-package.relationships+xml"/>
  <Override PartName="/ppt/notesMasters/notesMaster1.xml" ContentType="application/vnd.openxmlformats-officedocument.presentationml.notesMaster+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_rels/slide4.xml.rels" ContentType="application/vnd.openxmlformats-package.relationships+xml"/>
  <Override PartName="/ppt/slides/_rels/slide5.xml.rels" ContentType="application/vnd.openxmlformats-package.relationships+xml"/>
  <Override PartName="/ppt/slides/_rels/slide40.xml.rels" ContentType="application/vnd.openxmlformats-package.relationships+xml"/>
  <Override PartName="/ppt/slides/_rels/slide33.xml.rels" ContentType="application/vnd.openxmlformats-package.relationships+xml"/>
  <Override PartName="/ppt/slides/_rels/slide6.xml.rels" ContentType="application/vnd.openxmlformats-package.relationships+xml"/>
  <Override PartName="/ppt/slides/_rels/slide41.xml.rels" ContentType="application/vnd.openxmlformats-package.relationships+xml"/>
  <Override PartName="/ppt/slides/_rels/slide34.xml.rels" ContentType="application/vnd.openxmlformats-package.relationships+xml"/>
  <Override PartName="/ppt/slides/_rels/slide7.xml.rels" ContentType="application/vnd.openxmlformats-package.relationships+xml"/>
  <Override PartName="/ppt/slides/_rels/slide42.xml.rels" ContentType="application/vnd.openxmlformats-package.relationships+xml"/>
  <Override PartName="/ppt/slides/_rels/slide35.xml.rels" ContentType="application/vnd.openxmlformats-package.relationships+xml"/>
  <Override PartName="/ppt/slides/_rels/slide1.xml.rels" ContentType="application/vnd.openxmlformats-package.relationships+xml"/>
  <Override PartName="/ppt/slides/_rels/slide20.xml.rels" ContentType="application/vnd.openxmlformats-package.relationships+xml"/>
  <Override PartName="/ppt/slides/_rels/slide29.xml.rels" ContentType="application/vnd.openxmlformats-package.relationships+xml"/>
  <Override PartName="/ppt/slides/_rels/slide14.xml.rels" ContentType="application/vnd.openxmlformats-package.relationships+xml"/>
  <Override PartName="/ppt/slides/_rels/slide30.xml.rels" ContentType="application/vnd.openxmlformats-package.relationships+xml"/>
  <Override PartName="/ppt/slides/_rels/slide23.xml.rels" ContentType="application/vnd.openxmlformats-package.relationships+xml"/>
  <Override PartName="/ppt/slides/_rels/slide38.xml.rels" ContentType="application/vnd.openxmlformats-package.relationships+xml"/>
  <Override PartName="/ppt/slides/_rels/slide18.xml.rels" ContentType="application/vnd.openxmlformats-package.relationships+xml"/>
  <Override PartName="/ppt/slides/_rels/slide12.xml.rels" ContentType="application/vnd.openxmlformats-package.relationships+xml"/>
  <Override PartName="/ppt/slides/_rels/slide37.xml.rels" ContentType="application/vnd.openxmlformats-package.relationships+xml"/>
  <Override PartName="/ppt/slides/_rels/slide22.xml.rels" ContentType="application/vnd.openxmlformats-package.relationships+xml"/>
  <Override PartName="/ppt/slides/_rels/slide3.xml.rels" ContentType="application/vnd.openxmlformats-package.relationships+xml"/>
  <Override PartName="/ppt/slides/_rels/slide9.xml.rels" ContentType="application/vnd.openxmlformats-package.relationships+xml"/>
  <Override PartName="/ppt/slides/_rels/slide28.xml.rels" ContentType="application/vnd.openxmlformats-package.relationships+xml"/>
  <Override PartName="/ppt/slides/_rels/slide19.xml.rels" ContentType="application/vnd.openxmlformats-package.relationships+xml"/>
  <Override PartName="/ppt/slides/_rels/slide13.xml.rels" ContentType="application/vnd.openxmlformats-package.relationships+xml"/>
  <Override PartName="/ppt/slides/_rels/slide24.xml.rels" ContentType="application/vnd.openxmlformats-package.relationships+xml"/>
  <Override PartName="/ppt/slides/_rels/slide39.xml.rels" ContentType="application/vnd.openxmlformats-package.relationships+xml"/>
  <Override PartName="/ppt/slides/_rels/slide31.xml.rels" ContentType="application/vnd.openxmlformats-package.relationships+xml"/>
  <Override PartName="/ppt/slides/_rels/slide15.xml.rels" ContentType="application/vnd.openxmlformats-package.relationships+xml"/>
  <Override PartName="/ppt/slides/_rels/slide26.xml.rels" ContentType="application/vnd.openxmlformats-package.relationships+xml"/>
  <Override PartName="/ppt/slides/_rels/slide11.xml.rels" ContentType="application/vnd.openxmlformats-package.relationships+xml"/>
  <Override PartName="/ppt/slides/_rels/slide17.xml.rels" ContentType="application/vnd.openxmlformats-package.relationships+xml"/>
  <Override PartName="/ppt/slides/_rels/slide21.xml.rels" ContentType="application/vnd.openxmlformats-package.relationships+xml"/>
  <Override PartName="/ppt/slides/_rels/slide36.xml.rels" ContentType="application/vnd.openxmlformats-package.relationships+xml"/>
  <Override PartName="/ppt/slides/_rels/slide27.xml.rels" ContentType="application/vnd.openxmlformats-package.relationships+xml"/>
  <Override PartName="/ppt/slides/_rels/slide43.xml.rels" ContentType="application/vnd.openxmlformats-package.relationships+xml"/>
  <Override PartName="/ppt/slides/_rels/slide2.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32.xml.rels" ContentType="application/vnd.openxmlformats-package.relationships+xml"/>
  <Override PartName="/ppt/slides/_rels/slide25.xml.rels" ContentType="application/vnd.openxmlformats-package.relationships+xml"/>
  <Override PartName="/ppt/slides/_rels/slide16.xml.rels" ContentType="application/vnd.openxmlformats-package.relationships+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13.xml" ContentType="application/vnd.openxmlformats-officedocument.presentationml.slide+xml"/>
  <Override PartName="/ppt/slides/slide37.xml" ContentType="application/vnd.openxmlformats-officedocument.presentationml.slide+xml"/>
  <Override PartName="/ppt/slides/slide1.xml" ContentType="application/vnd.openxmlformats-officedocument.presentationml.slide+xml"/>
  <Override PartName="/ppt/slides/slide38.xml" ContentType="application/vnd.openxmlformats-officedocument.presentationml.slide+xml"/>
  <Override PartName="/ppt/slides/slide2.xml" ContentType="application/vnd.openxmlformats-officedocument.presentationml.slide+xml"/>
  <Override PartName="/ppt/slides/slide39.xml" ContentType="application/vnd.openxmlformats-officedocument.presentationml.slide+xml"/>
  <Override PartName="/ppt/slides/slide3.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43.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slides/slide42.xml" ContentType="application/vnd.openxmlformats-officedocument.presentationml.slide+xml"/>
  <Override PartName="/ppt/slides/slide4.xml" ContentType="application/vnd.openxmlformats-officedocument.presentationml.slide+xml"/>
  <Override PartName="/ppt/slides/slide41.xml" ContentType="application/vnd.openxmlformats-officedocument.presentationml.slide+xml"/>
  <Override PartName="/ppt/slides/slide6.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Lst>
  <p:sldSz cx="10080625" cy="5670550"/>
  <p:notesSz cx="7559675" cy="10691813"/>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4.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4" name="PlaceHolder 1"/>
          <p:cNvSpPr>
            <a:spLocks noGrp="1"/>
          </p:cNvSpPr>
          <p:nvPr>
            <p:ph type="sldImg"/>
          </p:nvPr>
        </p:nvSpPr>
        <p:spPr>
          <a:xfrm>
            <a:off x="216000" y="812520"/>
            <a:ext cx="7127280" cy="4008960"/>
          </a:xfrm>
          <a:prstGeom prst="rect">
            <a:avLst/>
          </a:prstGeom>
          <a:noFill/>
          <a:ln w="0">
            <a:noFill/>
          </a:ln>
        </p:spPr>
        <p:txBody>
          <a:bodyPr lIns="0" rIns="0" tIns="0" bIns="0" anchor="ctr">
            <a:noAutofit/>
          </a:bodyPr>
          <a:p>
            <a:r>
              <a:rPr b="0" lang="fr-FR" sz="4400" spc="-1" strike="noStrike">
                <a:solidFill>
                  <a:srgbClr val="000000"/>
                </a:solidFill>
                <a:latin typeface="Arial"/>
              </a:rPr>
              <a:t>Cliquez pour déplacer la diapo</a:t>
            </a:r>
            <a:endParaRPr b="0" lang="fr-FR" sz="4400" spc="-1" strike="noStrike">
              <a:solidFill>
                <a:srgbClr val="000000"/>
              </a:solidFill>
              <a:latin typeface="Arial"/>
            </a:endParaRPr>
          </a:p>
        </p:txBody>
      </p:sp>
      <p:sp>
        <p:nvSpPr>
          <p:cNvPr id="115"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r>
              <a:rPr b="0" lang="fr-FR" sz="2000" spc="-1" strike="noStrike">
                <a:latin typeface="Arial"/>
              </a:rPr>
              <a:t>Cliquez pour modifier le format des notes</a:t>
            </a:r>
            <a:endParaRPr b="0" lang="fr-FR" sz="2000" spc="-1" strike="noStrike">
              <a:latin typeface="Arial"/>
            </a:endParaRPr>
          </a:p>
        </p:txBody>
      </p:sp>
      <p:sp>
        <p:nvSpPr>
          <p:cNvPr id="116" name="PlaceHolder 3"/>
          <p:cNvSpPr>
            <a:spLocks noGrp="1"/>
          </p:cNvSpPr>
          <p:nvPr>
            <p:ph type="hdr"/>
          </p:nvPr>
        </p:nvSpPr>
        <p:spPr>
          <a:xfrm>
            <a:off x="0" y="0"/>
            <a:ext cx="3280680" cy="534240"/>
          </a:xfrm>
          <a:prstGeom prst="rect">
            <a:avLst/>
          </a:prstGeom>
          <a:noFill/>
          <a:ln w="0">
            <a:noFill/>
          </a:ln>
        </p:spPr>
        <p:txBody>
          <a:bodyPr lIns="0" rIns="0" tIns="0" bIns="0" anchor="t">
            <a:noAutofit/>
          </a:bodyPr>
          <a:p>
            <a:r>
              <a:rPr b="0" lang="fr-FR" sz="1400" spc="-1" strike="noStrike">
                <a:latin typeface="Times New Roman"/>
              </a:rPr>
              <a:t>&lt;en-tête&gt;</a:t>
            </a:r>
            <a:endParaRPr b="0" lang="fr-FR" sz="1400" spc="-1" strike="noStrike">
              <a:latin typeface="Times New Roman"/>
            </a:endParaRPr>
          </a:p>
        </p:txBody>
      </p:sp>
      <p:sp>
        <p:nvSpPr>
          <p:cNvPr id="117" name="PlaceHolder 4"/>
          <p:cNvSpPr>
            <a:spLocks noGrp="1"/>
          </p:cNvSpPr>
          <p:nvPr>
            <p:ph type="dt" idx="1"/>
          </p:nvPr>
        </p:nvSpPr>
        <p:spPr>
          <a:xfrm>
            <a:off x="4278960" y="0"/>
            <a:ext cx="3280680" cy="534240"/>
          </a:xfrm>
          <a:prstGeom prst="rect">
            <a:avLst/>
          </a:prstGeom>
          <a:noFill/>
          <a:ln w="0">
            <a:noFill/>
          </a:ln>
        </p:spPr>
        <p:txBody>
          <a:bodyPr lIns="0" rIns="0" tIns="0" bIns="0" anchor="t">
            <a:noAutofit/>
          </a:bodyPr>
          <a:lstStyle>
            <a:lvl1pPr algn="r">
              <a:buNone/>
              <a:defRPr b="0" lang="fr-FR" sz="1400" spc="-1" strike="noStrike">
                <a:latin typeface="Times New Roman"/>
              </a:defRPr>
            </a:lvl1pPr>
          </a:lstStyle>
          <a:p>
            <a:pPr algn="r">
              <a:buNone/>
            </a:pPr>
            <a:r>
              <a:rPr b="0" lang="fr-FR" sz="1400" spc="-1" strike="noStrike">
                <a:latin typeface="Times New Roman"/>
              </a:rPr>
              <a:t>&lt;date/heure&gt;</a:t>
            </a:r>
            <a:endParaRPr b="0" lang="fr-FR" sz="1400" spc="-1" strike="noStrike">
              <a:latin typeface="Times New Roman"/>
            </a:endParaRPr>
          </a:p>
        </p:txBody>
      </p:sp>
      <p:sp>
        <p:nvSpPr>
          <p:cNvPr id="118" name="PlaceHolder 5"/>
          <p:cNvSpPr>
            <a:spLocks noGrp="1"/>
          </p:cNvSpPr>
          <p:nvPr>
            <p:ph type="ftr" idx="2"/>
          </p:nvPr>
        </p:nvSpPr>
        <p:spPr>
          <a:xfrm>
            <a:off x="0" y="10157400"/>
            <a:ext cx="3280680" cy="534240"/>
          </a:xfrm>
          <a:prstGeom prst="rect">
            <a:avLst/>
          </a:prstGeom>
          <a:noFill/>
          <a:ln w="0">
            <a:noFill/>
          </a:ln>
        </p:spPr>
        <p:txBody>
          <a:bodyPr lIns="0" rIns="0" tIns="0" bIns="0" anchor="b">
            <a:noAutofit/>
          </a:bodyPr>
          <a:lstStyle>
            <a:lvl1pPr>
              <a:defRPr b="0" lang="fr-FR" sz="1400" spc="-1" strike="noStrike">
                <a:latin typeface="Times New Roman"/>
              </a:defRPr>
            </a:lvl1pPr>
          </a:lstStyle>
          <a:p>
            <a:r>
              <a:rPr b="0" lang="fr-FR" sz="1400" spc="-1" strike="noStrike">
                <a:latin typeface="Times New Roman"/>
              </a:rPr>
              <a:t>&lt;pied de page&gt;</a:t>
            </a:r>
            <a:endParaRPr b="0" lang="fr-FR" sz="1400" spc="-1" strike="noStrike">
              <a:latin typeface="Times New Roman"/>
            </a:endParaRPr>
          </a:p>
        </p:txBody>
      </p:sp>
      <p:sp>
        <p:nvSpPr>
          <p:cNvPr id="119" name="PlaceHolder 6"/>
          <p:cNvSpPr>
            <a:spLocks noGrp="1"/>
          </p:cNvSpPr>
          <p:nvPr>
            <p:ph type="sldNum" idx="3"/>
          </p:nvPr>
        </p:nvSpPr>
        <p:spPr>
          <a:xfrm>
            <a:off x="4278960" y="10157400"/>
            <a:ext cx="3280680" cy="534240"/>
          </a:xfrm>
          <a:prstGeom prst="rect">
            <a:avLst/>
          </a:prstGeom>
          <a:noFill/>
          <a:ln w="0">
            <a:noFill/>
          </a:ln>
        </p:spPr>
        <p:txBody>
          <a:bodyPr lIns="0" rIns="0" tIns="0" bIns="0" anchor="b">
            <a:noAutofit/>
          </a:bodyPr>
          <a:lstStyle>
            <a:lvl1pPr algn="r">
              <a:buNone/>
              <a:defRPr b="0" lang="fr-FR" sz="1400" spc="-1" strike="noStrike">
                <a:latin typeface="Times New Roman"/>
              </a:defRPr>
            </a:lvl1pPr>
          </a:lstStyle>
          <a:p>
            <a:pPr algn="r">
              <a:buNone/>
            </a:pPr>
            <a:fld id="{63BB8D4C-44C7-4216-873C-B176DB1742C2}" type="slidenum">
              <a:rPr b="0" lang="fr-FR" sz="1400" spc="-1" strike="noStrike">
                <a:latin typeface="Times New Roman"/>
              </a:rPr>
              <a:t>&lt;numéro&gt;</a:t>
            </a:fld>
            <a:endParaRPr b="0" lang="fr-FR"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
</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
</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
</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
</Relationships>
</file>

<file path=ppt/notesSlides/_rels/notesSlide3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
</Relationships>
</file>

<file path=ppt/notesSlides/_rels/notesSlide3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
</Relationships>
</file>

<file path=ppt/notesSlides/_rels/notesSlide3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
</Relationships>
</file>

<file path=ppt/notesSlides/_rels/notesSlide3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
</Relationships>
</file>

<file path=ppt/notesSlides/_rels/notesSlide3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40.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
</Relationships>
</file>

<file path=ppt/notesSlides/_rels/notesSlide41.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
</Relationships>
</file>

<file path=ppt/notesSlides/_rels/notesSlide42.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
</Relationships>
</file>

<file path=ppt/notesSlides/_rels/notesSlide43.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3" name="CustomShape 1"/>
          <p:cNvSpPr/>
          <p:nvPr/>
        </p:nvSpPr>
        <p:spPr>
          <a:xfrm>
            <a:off x="4278240" y="10156680"/>
            <a:ext cx="3260520" cy="514080"/>
          </a:xfrm>
          <a:prstGeom prst="rect">
            <a:avLst/>
          </a:prstGeom>
          <a:noFill/>
          <a:ln w="0">
            <a:noFill/>
          </a:ln>
        </p:spPr>
        <p:style>
          <a:lnRef idx="0"/>
          <a:fillRef idx="0"/>
          <a:effectRef idx="0"/>
          <a:fontRef idx="minor"/>
        </p:style>
        <p:txBody>
          <a:bodyPr lIns="0" rIns="0" tIns="0" bIns="0" anchor="b">
            <a:noAutofit/>
          </a:bodyPr>
          <a:p>
            <a:pPr algn="r">
              <a:lnSpc>
                <a:spcPct val="93000"/>
              </a:lnSpc>
              <a:buNone/>
            </a:pPr>
            <a:fld id="{73F29316-3BBA-4F47-9435-40B63CBFF4B7}" type="slidenum">
              <a:rPr b="0" lang="fr-FR" sz="1400" spc="-1" strike="noStrike">
                <a:solidFill>
                  <a:srgbClr val="000000"/>
                </a:solidFill>
                <a:latin typeface="Times New Roman"/>
                <a:ea typeface="+mn-ea"/>
              </a:rPr>
              <a:t>&lt;numéro&gt;</a:t>
            </a:fld>
            <a:endParaRPr b="0" lang="fr-FR" sz="1400" spc="-1" strike="noStrike">
              <a:latin typeface="Arial"/>
            </a:endParaRPr>
          </a:p>
        </p:txBody>
      </p:sp>
      <p:sp>
        <p:nvSpPr>
          <p:cNvPr id="434" name="PlaceHolder 1"/>
          <p:cNvSpPr>
            <a:spLocks noGrp="1"/>
          </p:cNvSpPr>
          <p:nvPr>
            <p:ph type="sldImg"/>
          </p:nvPr>
        </p:nvSpPr>
        <p:spPr>
          <a:xfrm>
            <a:off x="217440" y="812880"/>
            <a:ext cx="7124400" cy="4008240"/>
          </a:xfrm>
          <a:prstGeom prst="rect">
            <a:avLst/>
          </a:prstGeom>
          <a:ln w="0">
            <a:noFill/>
          </a:ln>
        </p:spPr>
      </p:sp>
      <p:sp>
        <p:nvSpPr>
          <p:cNvPr id="435" name="PlaceHolder 2"/>
          <p:cNvSpPr>
            <a:spLocks noGrp="1"/>
          </p:cNvSpPr>
          <p:nvPr>
            <p:ph type="body"/>
          </p:nvPr>
        </p:nvSpPr>
        <p:spPr>
          <a:xfrm>
            <a:off x="755640" y="5078520"/>
            <a:ext cx="6048000" cy="4811400"/>
          </a:xfrm>
          <a:prstGeom prst="rect">
            <a:avLst/>
          </a:prstGeom>
          <a:noFill/>
          <a:ln w="0">
            <a:noFill/>
          </a:ln>
        </p:spPr>
        <p:txBody>
          <a:bodyPr lIns="0" rIns="0" tIns="0" bIns="0" anchor="ctr">
            <a:noAutofit/>
          </a:bodyPr>
          <a:p>
            <a:endParaRPr b="0" lang="fr-FR" sz="2000" spc="-1" strike="noStrike">
              <a:latin typeface="Arial"/>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0" name="CustomShape 1"/>
          <p:cNvSpPr/>
          <p:nvPr/>
        </p:nvSpPr>
        <p:spPr>
          <a:xfrm>
            <a:off x="4278240" y="10156680"/>
            <a:ext cx="3260520" cy="514080"/>
          </a:xfrm>
          <a:prstGeom prst="rect">
            <a:avLst/>
          </a:prstGeom>
          <a:noFill/>
          <a:ln w="0">
            <a:noFill/>
          </a:ln>
        </p:spPr>
        <p:style>
          <a:lnRef idx="0"/>
          <a:fillRef idx="0"/>
          <a:effectRef idx="0"/>
          <a:fontRef idx="minor"/>
        </p:style>
        <p:txBody>
          <a:bodyPr lIns="0" rIns="0" tIns="0" bIns="0" anchor="b">
            <a:noAutofit/>
          </a:bodyPr>
          <a:p>
            <a:pPr algn="r">
              <a:lnSpc>
                <a:spcPct val="93000"/>
              </a:lnSpc>
              <a:buNone/>
            </a:pPr>
            <a:fld id="{689B15DA-2075-4C60-9438-E391384D7C2B}" type="slidenum">
              <a:rPr b="0" lang="fr-FR" sz="1400" spc="-1" strike="noStrike">
                <a:solidFill>
                  <a:srgbClr val="000000"/>
                </a:solidFill>
                <a:latin typeface="Times New Roman"/>
                <a:ea typeface="+mn-ea"/>
              </a:rPr>
              <a:t>&lt;numéro&gt;</a:t>
            </a:fld>
            <a:endParaRPr b="0" lang="fr-FR" sz="1400" spc="-1" strike="noStrike">
              <a:latin typeface="Arial"/>
            </a:endParaRPr>
          </a:p>
        </p:txBody>
      </p:sp>
      <p:sp>
        <p:nvSpPr>
          <p:cNvPr id="461" name="PlaceHolder 1"/>
          <p:cNvSpPr>
            <a:spLocks noGrp="1"/>
          </p:cNvSpPr>
          <p:nvPr>
            <p:ph type="sldImg"/>
          </p:nvPr>
        </p:nvSpPr>
        <p:spPr>
          <a:xfrm>
            <a:off x="217440" y="812880"/>
            <a:ext cx="7124400" cy="4008240"/>
          </a:xfrm>
          <a:prstGeom prst="rect">
            <a:avLst/>
          </a:prstGeom>
          <a:ln w="0">
            <a:noFill/>
          </a:ln>
        </p:spPr>
      </p:sp>
      <p:sp>
        <p:nvSpPr>
          <p:cNvPr id="462" name="PlaceHolder 2"/>
          <p:cNvSpPr>
            <a:spLocks noGrp="1"/>
          </p:cNvSpPr>
          <p:nvPr>
            <p:ph type="body"/>
          </p:nvPr>
        </p:nvSpPr>
        <p:spPr>
          <a:xfrm>
            <a:off x="755640" y="5078520"/>
            <a:ext cx="6048000" cy="4811400"/>
          </a:xfrm>
          <a:prstGeom prst="rect">
            <a:avLst/>
          </a:prstGeom>
          <a:noFill/>
          <a:ln w="0">
            <a:noFill/>
          </a:ln>
        </p:spPr>
        <p:txBody>
          <a:bodyPr lIns="0" rIns="0" tIns="0" bIns="0" anchor="ctr">
            <a:noAutofit/>
          </a:bodyPr>
          <a:p>
            <a:endParaRPr b="0" lang="fr-FR" sz="2000" spc="-1" strike="noStrike">
              <a:latin typeface="Arial"/>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3" name="CustomShape 1"/>
          <p:cNvSpPr/>
          <p:nvPr/>
        </p:nvSpPr>
        <p:spPr>
          <a:xfrm>
            <a:off x="4278240" y="10156680"/>
            <a:ext cx="3260520" cy="514080"/>
          </a:xfrm>
          <a:prstGeom prst="rect">
            <a:avLst/>
          </a:prstGeom>
          <a:noFill/>
          <a:ln w="0">
            <a:noFill/>
          </a:ln>
        </p:spPr>
        <p:style>
          <a:lnRef idx="0"/>
          <a:fillRef idx="0"/>
          <a:effectRef idx="0"/>
          <a:fontRef idx="minor"/>
        </p:style>
        <p:txBody>
          <a:bodyPr lIns="0" rIns="0" tIns="0" bIns="0" anchor="b">
            <a:noAutofit/>
          </a:bodyPr>
          <a:p>
            <a:pPr algn="r">
              <a:lnSpc>
                <a:spcPct val="93000"/>
              </a:lnSpc>
              <a:buNone/>
            </a:pPr>
            <a:fld id="{5CBECED7-374D-466F-9086-A1BE9C53D4A1}" type="slidenum">
              <a:rPr b="0" lang="fr-FR" sz="1400" spc="-1" strike="noStrike">
                <a:solidFill>
                  <a:srgbClr val="000000"/>
                </a:solidFill>
                <a:latin typeface="Times New Roman"/>
                <a:ea typeface="+mn-ea"/>
              </a:rPr>
              <a:t>&lt;numéro&gt;</a:t>
            </a:fld>
            <a:endParaRPr b="0" lang="fr-FR" sz="1400" spc="-1" strike="noStrike">
              <a:latin typeface="Arial"/>
            </a:endParaRPr>
          </a:p>
        </p:txBody>
      </p:sp>
      <p:sp>
        <p:nvSpPr>
          <p:cNvPr id="464" name="PlaceHolder 1"/>
          <p:cNvSpPr>
            <a:spLocks noGrp="1"/>
          </p:cNvSpPr>
          <p:nvPr>
            <p:ph type="sldImg"/>
          </p:nvPr>
        </p:nvSpPr>
        <p:spPr>
          <a:xfrm>
            <a:off x="217440" y="812880"/>
            <a:ext cx="7124400" cy="4008240"/>
          </a:xfrm>
          <a:prstGeom prst="rect">
            <a:avLst/>
          </a:prstGeom>
          <a:ln w="0">
            <a:noFill/>
          </a:ln>
        </p:spPr>
      </p:sp>
      <p:sp>
        <p:nvSpPr>
          <p:cNvPr id="465" name="PlaceHolder 2"/>
          <p:cNvSpPr>
            <a:spLocks noGrp="1"/>
          </p:cNvSpPr>
          <p:nvPr>
            <p:ph type="body"/>
          </p:nvPr>
        </p:nvSpPr>
        <p:spPr>
          <a:xfrm>
            <a:off x="755640" y="5078520"/>
            <a:ext cx="6048000" cy="4811400"/>
          </a:xfrm>
          <a:prstGeom prst="rect">
            <a:avLst/>
          </a:prstGeom>
          <a:noFill/>
          <a:ln w="0">
            <a:noFill/>
          </a:ln>
        </p:spPr>
        <p:txBody>
          <a:bodyPr lIns="0" rIns="0" tIns="0" bIns="0" anchor="ctr">
            <a:noAutofit/>
          </a:bodyPr>
          <a:p>
            <a:endParaRPr b="0" lang="fr-FR" sz="2000" spc="-1" strike="noStrike">
              <a:latin typeface="Arial"/>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6" name="CustomShape 1"/>
          <p:cNvSpPr/>
          <p:nvPr/>
        </p:nvSpPr>
        <p:spPr>
          <a:xfrm>
            <a:off x="4278240" y="10156680"/>
            <a:ext cx="3260520" cy="514080"/>
          </a:xfrm>
          <a:prstGeom prst="rect">
            <a:avLst/>
          </a:prstGeom>
          <a:noFill/>
          <a:ln w="0">
            <a:noFill/>
          </a:ln>
        </p:spPr>
        <p:style>
          <a:lnRef idx="0"/>
          <a:fillRef idx="0"/>
          <a:effectRef idx="0"/>
          <a:fontRef idx="minor"/>
        </p:style>
        <p:txBody>
          <a:bodyPr lIns="0" rIns="0" tIns="0" bIns="0" anchor="b">
            <a:noAutofit/>
          </a:bodyPr>
          <a:p>
            <a:pPr algn="r">
              <a:lnSpc>
                <a:spcPct val="93000"/>
              </a:lnSpc>
              <a:buNone/>
            </a:pPr>
            <a:fld id="{61DE50B4-0152-4208-9544-47725B8BF979}" type="slidenum">
              <a:rPr b="0" lang="fr-FR" sz="1400" spc="-1" strike="noStrike">
                <a:solidFill>
                  <a:srgbClr val="000000"/>
                </a:solidFill>
                <a:latin typeface="Times New Roman"/>
                <a:ea typeface="+mn-ea"/>
              </a:rPr>
              <a:t>&lt;numéro&gt;</a:t>
            </a:fld>
            <a:endParaRPr b="0" lang="fr-FR" sz="1400" spc="-1" strike="noStrike">
              <a:latin typeface="Arial"/>
            </a:endParaRPr>
          </a:p>
        </p:txBody>
      </p:sp>
      <p:sp>
        <p:nvSpPr>
          <p:cNvPr id="467" name="PlaceHolder 1"/>
          <p:cNvSpPr>
            <a:spLocks noGrp="1"/>
          </p:cNvSpPr>
          <p:nvPr>
            <p:ph type="sldImg"/>
          </p:nvPr>
        </p:nvSpPr>
        <p:spPr>
          <a:xfrm>
            <a:off x="217440" y="812880"/>
            <a:ext cx="7124400" cy="4008240"/>
          </a:xfrm>
          <a:prstGeom prst="rect">
            <a:avLst/>
          </a:prstGeom>
          <a:ln w="0">
            <a:noFill/>
          </a:ln>
        </p:spPr>
      </p:sp>
      <p:sp>
        <p:nvSpPr>
          <p:cNvPr id="468" name="PlaceHolder 2"/>
          <p:cNvSpPr>
            <a:spLocks noGrp="1"/>
          </p:cNvSpPr>
          <p:nvPr>
            <p:ph type="body"/>
          </p:nvPr>
        </p:nvSpPr>
        <p:spPr>
          <a:xfrm>
            <a:off x="755640" y="5078520"/>
            <a:ext cx="6048000" cy="4811400"/>
          </a:xfrm>
          <a:prstGeom prst="rect">
            <a:avLst/>
          </a:prstGeom>
          <a:noFill/>
          <a:ln w="0">
            <a:noFill/>
          </a:ln>
        </p:spPr>
        <p:txBody>
          <a:bodyPr lIns="0" rIns="0" tIns="0" bIns="0" anchor="ctr">
            <a:noAutofit/>
          </a:bodyPr>
          <a:p>
            <a:endParaRPr b="0" lang="fr-FR" sz="2000" spc="-1" strike="noStrike">
              <a:latin typeface="Arial"/>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9" name="CustomShape 1"/>
          <p:cNvSpPr/>
          <p:nvPr/>
        </p:nvSpPr>
        <p:spPr>
          <a:xfrm>
            <a:off x="4278240" y="10156680"/>
            <a:ext cx="3260520" cy="514080"/>
          </a:xfrm>
          <a:prstGeom prst="rect">
            <a:avLst/>
          </a:prstGeom>
          <a:noFill/>
          <a:ln w="0">
            <a:noFill/>
          </a:ln>
        </p:spPr>
        <p:style>
          <a:lnRef idx="0"/>
          <a:fillRef idx="0"/>
          <a:effectRef idx="0"/>
          <a:fontRef idx="minor"/>
        </p:style>
        <p:txBody>
          <a:bodyPr lIns="0" rIns="0" tIns="0" bIns="0" anchor="b">
            <a:noAutofit/>
          </a:bodyPr>
          <a:p>
            <a:pPr algn="r">
              <a:lnSpc>
                <a:spcPct val="93000"/>
              </a:lnSpc>
              <a:buNone/>
            </a:pPr>
            <a:fld id="{4E3C9EA2-A0A6-409D-BA34-8F088EB7E722}" type="slidenum">
              <a:rPr b="0" lang="fr-FR" sz="1400" spc="-1" strike="noStrike">
                <a:solidFill>
                  <a:srgbClr val="000000"/>
                </a:solidFill>
                <a:latin typeface="Times New Roman"/>
                <a:ea typeface="+mn-ea"/>
              </a:rPr>
              <a:t>&lt;numéro&gt;</a:t>
            </a:fld>
            <a:endParaRPr b="0" lang="fr-FR" sz="1400" spc="-1" strike="noStrike">
              <a:latin typeface="Arial"/>
            </a:endParaRPr>
          </a:p>
        </p:txBody>
      </p:sp>
      <p:sp>
        <p:nvSpPr>
          <p:cNvPr id="470" name="PlaceHolder 1"/>
          <p:cNvSpPr>
            <a:spLocks noGrp="1"/>
          </p:cNvSpPr>
          <p:nvPr>
            <p:ph type="sldImg"/>
          </p:nvPr>
        </p:nvSpPr>
        <p:spPr>
          <a:xfrm>
            <a:off x="217440" y="812880"/>
            <a:ext cx="7124400" cy="4008240"/>
          </a:xfrm>
          <a:prstGeom prst="rect">
            <a:avLst/>
          </a:prstGeom>
          <a:ln w="0">
            <a:noFill/>
          </a:ln>
        </p:spPr>
      </p:sp>
      <p:sp>
        <p:nvSpPr>
          <p:cNvPr id="471" name="PlaceHolder 2"/>
          <p:cNvSpPr>
            <a:spLocks noGrp="1"/>
          </p:cNvSpPr>
          <p:nvPr>
            <p:ph type="body"/>
          </p:nvPr>
        </p:nvSpPr>
        <p:spPr>
          <a:xfrm>
            <a:off x="755640" y="5078520"/>
            <a:ext cx="6048000" cy="4811400"/>
          </a:xfrm>
          <a:prstGeom prst="rect">
            <a:avLst/>
          </a:prstGeom>
          <a:noFill/>
          <a:ln w="0">
            <a:noFill/>
          </a:ln>
        </p:spPr>
        <p:txBody>
          <a:bodyPr lIns="0" rIns="0" tIns="0" bIns="0" anchor="ctr">
            <a:noAutofit/>
          </a:bodyPr>
          <a:p>
            <a:endParaRPr b="0" lang="fr-FR" sz="2000" spc="-1" strike="noStrike">
              <a:latin typeface="Arial"/>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2" name="CustomShape 1"/>
          <p:cNvSpPr/>
          <p:nvPr/>
        </p:nvSpPr>
        <p:spPr>
          <a:xfrm>
            <a:off x="4278240" y="10156680"/>
            <a:ext cx="3260520" cy="514080"/>
          </a:xfrm>
          <a:prstGeom prst="rect">
            <a:avLst/>
          </a:prstGeom>
          <a:noFill/>
          <a:ln w="0">
            <a:noFill/>
          </a:ln>
        </p:spPr>
        <p:style>
          <a:lnRef idx="0"/>
          <a:fillRef idx="0"/>
          <a:effectRef idx="0"/>
          <a:fontRef idx="minor"/>
        </p:style>
        <p:txBody>
          <a:bodyPr lIns="0" rIns="0" tIns="0" bIns="0" anchor="b">
            <a:noAutofit/>
          </a:bodyPr>
          <a:p>
            <a:pPr algn="r">
              <a:lnSpc>
                <a:spcPct val="93000"/>
              </a:lnSpc>
              <a:buNone/>
            </a:pPr>
            <a:fld id="{503A2B10-2158-45FF-80D9-1FE3BD83CD64}" type="slidenum">
              <a:rPr b="0" lang="fr-FR" sz="1400" spc="-1" strike="noStrike">
                <a:solidFill>
                  <a:srgbClr val="000000"/>
                </a:solidFill>
                <a:latin typeface="Times New Roman"/>
                <a:ea typeface="+mn-ea"/>
              </a:rPr>
              <a:t>&lt;numéro&gt;</a:t>
            </a:fld>
            <a:endParaRPr b="0" lang="fr-FR" sz="1400" spc="-1" strike="noStrike">
              <a:latin typeface="Arial"/>
            </a:endParaRPr>
          </a:p>
        </p:txBody>
      </p:sp>
      <p:sp>
        <p:nvSpPr>
          <p:cNvPr id="473" name="PlaceHolder 1"/>
          <p:cNvSpPr>
            <a:spLocks noGrp="1"/>
          </p:cNvSpPr>
          <p:nvPr>
            <p:ph type="sldImg"/>
          </p:nvPr>
        </p:nvSpPr>
        <p:spPr>
          <a:xfrm>
            <a:off x="217440" y="812880"/>
            <a:ext cx="7124400" cy="4008240"/>
          </a:xfrm>
          <a:prstGeom prst="rect">
            <a:avLst/>
          </a:prstGeom>
          <a:ln w="0">
            <a:noFill/>
          </a:ln>
        </p:spPr>
      </p:sp>
      <p:sp>
        <p:nvSpPr>
          <p:cNvPr id="474" name="PlaceHolder 2"/>
          <p:cNvSpPr>
            <a:spLocks noGrp="1"/>
          </p:cNvSpPr>
          <p:nvPr>
            <p:ph type="body"/>
          </p:nvPr>
        </p:nvSpPr>
        <p:spPr>
          <a:xfrm>
            <a:off x="755640" y="5078520"/>
            <a:ext cx="6048000" cy="4811400"/>
          </a:xfrm>
          <a:prstGeom prst="rect">
            <a:avLst/>
          </a:prstGeom>
          <a:noFill/>
          <a:ln w="0">
            <a:noFill/>
          </a:ln>
        </p:spPr>
        <p:txBody>
          <a:bodyPr lIns="0" rIns="0" tIns="0" bIns="0" anchor="ctr">
            <a:noAutofit/>
          </a:bodyPr>
          <a:p>
            <a:endParaRPr b="0" lang="fr-FR" sz="2000" spc="-1" strike="noStrike">
              <a:latin typeface="Arial"/>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5" name="CustomShape 1"/>
          <p:cNvSpPr/>
          <p:nvPr/>
        </p:nvSpPr>
        <p:spPr>
          <a:xfrm>
            <a:off x="4278240" y="10156680"/>
            <a:ext cx="3260520" cy="514080"/>
          </a:xfrm>
          <a:prstGeom prst="rect">
            <a:avLst/>
          </a:prstGeom>
          <a:noFill/>
          <a:ln w="0">
            <a:noFill/>
          </a:ln>
        </p:spPr>
        <p:style>
          <a:lnRef idx="0"/>
          <a:fillRef idx="0"/>
          <a:effectRef idx="0"/>
          <a:fontRef idx="minor"/>
        </p:style>
        <p:txBody>
          <a:bodyPr lIns="0" rIns="0" tIns="0" bIns="0" anchor="b">
            <a:noAutofit/>
          </a:bodyPr>
          <a:p>
            <a:pPr algn="r">
              <a:lnSpc>
                <a:spcPct val="93000"/>
              </a:lnSpc>
              <a:buNone/>
            </a:pPr>
            <a:fld id="{0720AED5-742D-4A2B-943C-813552BA239C}" type="slidenum">
              <a:rPr b="0" lang="fr-FR" sz="1400" spc="-1" strike="noStrike">
                <a:solidFill>
                  <a:srgbClr val="000000"/>
                </a:solidFill>
                <a:latin typeface="Times New Roman"/>
                <a:ea typeface="+mn-ea"/>
              </a:rPr>
              <a:t>&lt;numéro&gt;</a:t>
            </a:fld>
            <a:endParaRPr b="0" lang="fr-FR" sz="1400" spc="-1" strike="noStrike">
              <a:latin typeface="Arial"/>
            </a:endParaRPr>
          </a:p>
        </p:txBody>
      </p:sp>
      <p:sp>
        <p:nvSpPr>
          <p:cNvPr id="476" name="PlaceHolder 1"/>
          <p:cNvSpPr>
            <a:spLocks noGrp="1"/>
          </p:cNvSpPr>
          <p:nvPr>
            <p:ph type="sldImg"/>
          </p:nvPr>
        </p:nvSpPr>
        <p:spPr>
          <a:xfrm>
            <a:off x="217440" y="812880"/>
            <a:ext cx="7124400" cy="4008240"/>
          </a:xfrm>
          <a:prstGeom prst="rect">
            <a:avLst/>
          </a:prstGeom>
          <a:ln w="0">
            <a:noFill/>
          </a:ln>
        </p:spPr>
      </p:sp>
      <p:sp>
        <p:nvSpPr>
          <p:cNvPr id="477" name="PlaceHolder 2"/>
          <p:cNvSpPr>
            <a:spLocks noGrp="1"/>
          </p:cNvSpPr>
          <p:nvPr>
            <p:ph type="body"/>
          </p:nvPr>
        </p:nvSpPr>
        <p:spPr>
          <a:xfrm>
            <a:off x="755640" y="5078520"/>
            <a:ext cx="6048000" cy="4811400"/>
          </a:xfrm>
          <a:prstGeom prst="rect">
            <a:avLst/>
          </a:prstGeom>
          <a:noFill/>
          <a:ln w="0">
            <a:noFill/>
          </a:ln>
        </p:spPr>
        <p:txBody>
          <a:bodyPr lIns="0" rIns="0" tIns="0" bIns="0" anchor="ctr">
            <a:noAutofit/>
          </a:bodyPr>
          <a:p>
            <a:endParaRPr b="0" lang="fr-FR" sz="2000" spc="-1" strike="noStrike">
              <a:latin typeface="Arial"/>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8" name="CustomShape 1"/>
          <p:cNvSpPr/>
          <p:nvPr/>
        </p:nvSpPr>
        <p:spPr>
          <a:xfrm>
            <a:off x="4278240" y="10156680"/>
            <a:ext cx="3260520" cy="514080"/>
          </a:xfrm>
          <a:prstGeom prst="rect">
            <a:avLst/>
          </a:prstGeom>
          <a:noFill/>
          <a:ln w="0">
            <a:noFill/>
          </a:ln>
        </p:spPr>
        <p:style>
          <a:lnRef idx="0"/>
          <a:fillRef idx="0"/>
          <a:effectRef idx="0"/>
          <a:fontRef idx="minor"/>
        </p:style>
        <p:txBody>
          <a:bodyPr lIns="0" rIns="0" tIns="0" bIns="0" anchor="b">
            <a:noAutofit/>
          </a:bodyPr>
          <a:p>
            <a:pPr algn="r">
              <a:lnSpc>
                <a:spcPct val="93000"/>
              </a:lnSpc>
              <a:buNone/>
            </a:pPr>
            <a:fld id="{259B5DBD-E5FF-4A1D-A10F-2D15EAD13F1B}" type="slidenum">
              <a:rPr b="0" lang="fr-FR" sz="1400" spc="-1" strike="noStrike">
                <a:solidFill>
                  <a:srgbClr val="000000"/>
                </a:solidFill>
                <a:latin typeface="Times New Roman"/>
                <a:ea typeface="+mn-ea"/>
              </a:rPr>
              <a:t>&lt;numéro&gt;</a:t>
            </a:fld>
            <a:endParaRPr b="0" lang="fr-FR" sz="1400" spc="-1" strike="noStrike">
              <a:latin typeface="Arial"/>
            </a:endParaRPr>
          </a:p>
        </p:txBody>
      </p:sp>
      <p:sp>
        <p:nvSpPr>
          <p:cNvPr id="479" name="PlaceHolder 1"/>
          <p:cNvSpPr>
            <a:spLocks noGrp="1"/>
          </p:cNvSpPr>
          <p:nvPr>
            <p:ph type="sldImg"/>
          </p:nvPr>
        </p:nvSpPr>
        <p:spPr>
          <a:xfrm>
            <a:off x="217440" y="812880"/>
            <a:ext cx="7124400" cy="4008240"/>
          </a:xfrm>
          <a:prstGeom prst="rect">
            <a:avLst/>
          </a:prstGeom>
          <a:ln w="0">
            <a:noFill/>
          </a:ln>
        </p:spPr>
      </p:sp>
      <p:sp>
        <p:nvSpPr>
          <p:cNvPr id="480" name="PlaceHolder 2"/>
          <p:cNvSpPr>
            <a:spLocks noGrp="1"/>
          </p:cNvSpPr>
          <p:nvPr>
            <p:ph type="body"/>
          </p:nvPr>
        </p:nvSpPr>
        <p:spPr>
          <a:xfrm>
            <a:off x="755640" y="5078520"/>
            <a:ext cx="6048000" cy="4811400"/>
          </a:xfrm>
          <a:prstGeom prst="rect">
            <a:avLst/>
          </a:prstGeom>
          <a:noFill/>
          <a:ln w="0">
            <a:noFill/>
          </a:ln>
        </p:spPr>
        <p:txBody>
          <a:bodyPr lIns="0" rIns="0" tIns="0" bIns="0" anchor="ctr">
            <a:noAutofit/>
          </a:bodyPr>
          <a:p>
            <a:endParaRPr b="0" lang="fr-FR" sz="2000" spc="-1" strike="noStrike">
              <a:latin typeface="Arial"/>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1" name="CustomShape 1"/>
          <p:cNvSpPr/>
          <p:nvPr/>
        </p:nvSpPr>
        <p:spPr>
          <a:xfrm>
            <a:off x="4278240" y="10156680"/>
            <a:ext cx="3260520" cy="514080"/>
          </a:xfrm>
          <a:prstGeom prst="rect">
            <a:avLst/>
          </a:prstGeom>
          <a:noFill/>
          <a:ln w="0">
            <a:noFill/>
          </a:ln>
        </p:spPr>
        <p:style>
          <a:lnRef idx="0"/>
          <a:fillRef idx="0"/>
          <a:effectRef idx="0"/>
          <a:fontRef idx="minor"/>
        </p:style>
        <p:txBody>
          <a:bodyPr lIns="0" rIns="0" tIns="0" bIns="0" anchor="b">
            <a:noAutofit/>
          </a:bodyPr>
          <a:p>
            <a:pPr algn="r">
              <a:lnSpc>
                <a:spcPct val="93000"/>
              </a:lnSpc>
              <a:buNone/>
            </a:pPr>
            <a:fld id="{6FA6FED7-DA24-45A9-92EC-96418CCCBA12}" type="slidenum">
              <a:rPr b="0" lang="fr-FR" sz="1400" spc="-1" strike="noStrike">
                <a:solidFill>
                  <a:srgbClr val="000000"/>
                </a:solidFill>
                <a:latin typeface="Times New Roman"/>
                <a:ea typeface="+mn-ea"/>
              </a:rPr>
              <a:t>&lt;numéro&gt;</a:t>
            </a:fld>
            <a:endParaRPr b="0" lang="fr-FR" sz="1400" spc="-1" strike="noStrike">
              <a:latin typeface="Arial"/>
            </a:endParaRPr>
          </a:p>
        </p:txBody>
      </p:sp>
      <p:sp>
        <p:nvSpPr>
          <p:cNvPr id="482" name="PlaceHolder 1"/>
          <p:cNvSpPr>
            <a:spLocks noGrp="1"/>
          </p:cNvSpPr>
          <p:nvPr>
            <p:ph type="sldImg"/>
          </p:nvPr>
        </p:nvSpPr>
        <p:spPr>
          <a:xfrm>
            <a:off x="217440" y="812880"/>
            <a:ext cx="7124400" cy="4008240"/>
          </a:xfrm>
          <a:prstGeom prst="rect">
            <a:avLst/>
          </a:prstGeom>
          <a:ln w="0">
            <a:noFill/>
          </a:ln>
        </p:spPr>
      </p:sp>
      <p:sp>
        <p:nvSpPr>
          <p:cNvPr id="483" name="PlaceHolder 2"/>
          <p:cNvSpPr>
            <a:spLocks noGrp="1"/>
          </p:cNvSpPr>
          <p:nvPr>
            <p:ph type="body"/>
          </p:nvPr>
        </p:nvSpPr>
        <p:spPr>
          <a:xfrm>
            <a:off x="755640" y="5078520"/>
            <a:ext cx="6048000" cy="4811400"/>
          </a:xfrm>
          <a:prstGeom prst="rect">
            <a:avLst/>
          </a:prstGeom>
          <a:noFill/>
          <a:ln w="0">
            <a:noFill/>
          </a:ln>
        </p:spPr>
        <p:txBody>
          <a:bodyPr lIns="0" rIns="0" tIns="0" bIns="0" anchor="ctr">
            <a:noAutofit/>
          </a:bodyPr>
          <a:p>
            <a:endParaRPr b="0" lang="fr-FR" sz="2000" spc="-1" strike="noStrike">
              <a:latin typeface="Arial"/>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4" name="CustomShape 1"/>
          <p:cNvSpPr/>
          <p:nvPr/>
        </p:nvSpPr>
        <p:spPr>
          <a:xfrm>
            <a:off x="4278240" y="10156680"/>
            <a:ext cx="3260520" cy="514080"/>
          </a:xfrm>
          <a:prstGeom prst="rect">
            <a:avLst/>
          </a:prstGeom>
          <a:noFill/>
          <a:ln w="0">
            <a:noFill/>
          </a:ln>
        </p:spPr>
        <p:style>
          <a:lnRef idx="0"/>
          <a:fillRef idx="0"/>
          <a:effectRef idx="0"/>
          <a:fontRef idx="minor"/>
        </p:style>
        <p:txBody>
          <a:bodyPr lIns="0" rIns="0" tIns="0" bIns="0" anchor="b">
            <a:noAutofit/>
          </a:bodyPr>
          <a:p>
            <a:pPr algn="r">
              <a:lnSpc>
                <a:spcPct val="93000"/>
              </a:lnSpc>
              <a:buNone/>
            </a:pPr>
            <a:fld id="{9819E622-243D-4562-9506-0E7B081B6907}" type="slidenum">
              <a:rPr b="0" lang="fr-FR" sz="1400" spc="-1" strike="noStrike">
                <a:solidFill>
                  <a:srgbClr val="000000"/>
                </a:solidFill>
                <a:latin typeface="Times New Roman"/>
                <a:ea typeface="+mn-ea"/>
              </a:rPr>
              <a:t>&lt;numéro&gt;</a:t>
            </a:fld>
            <a:endParaRPr b="0" lang="fr-FR" sz="1400" spc="-1" strike="noStrike">
              <a:latin typeface="Arial"/>
            </a:endParaRPr>
          </a:p>
        </p:txBody>
      </p:sp>
      <p:sp>
        <p:nvSpPr>
          <p:cNvPr id="485" name="PlaceHolder 1"/>
          <p:cNvSpPr>
            <a:spLocks noGrp="1"/>
          </p:cNvSpPr>
          <p:nvPr>
            <p:ph type="sldImg"/>
          </p:nvPr>
        </p:nvSpPr>
        <p:spPr>
          <a:xfrm>
            <a:off x="217440" y="812880"/>
            <a:ext cx="7124400" cy="4008240"/>
          </a:xfrm>
          <a:prstGeom prst="rect">
            <a:avLst/>
          </a:prstGeom>
          <a:ln w="0">
            <a:noFill/>
          </a:ln>
        </p:spPr>
      </p:sp>
      <p:sp>
        <p:nvSpPr>
          <p:cNvPr id="486" name="PlaceHolder 2"/>
          <p:cNvSpPr>
            <a:spLocks noGrp="1"/>
          </p:cNvSpPr>
          <p:nvPr>
            <p:ph type="body"/>
          </p:nvPr>
        </p:nvSpPr>
        <p:spPr>
          <a:xfrm>
            <a:off x="755640" y="5078520"/>
            <a:ext cx="6048000" cy="4811400"/>
          </a:xfrm>
          <a:prstGeom prst="rect">
            <a:avLst/>
          </a:prstGeom>
          <a:noFill/>
          <a:ln w="0">
            <a:noFill/>
          </a:ln>
        </p:spPr>
        <p:txBody>
          <a:bodyPr lIns="0" rIns="0" tIns="0" bIns="0" anchor="ctr">
            <a:noAutofit/>
          </a:bodyPr>
          <a:p>
            <a:endParaRPr b="0" lang="fr-FR" sz="2000" spc="-1" strike="noStrike">
              <a:latin typeface="Arial"/>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7" name="CustomShape 1"/>
          <p:cNvSpPr/>
          <p:nvPr/>
        </p:nvSpPr>
        <p:spPr>
          <a:xfrm>
            <a:off x="4278240" y="10156680"/>
            <a:ext cx="3260520" cy="514080"/>
          </a:xfrm>
          <a:prstGeom prst="rect">
            <a:avLst/>
          </a:prstGeom>
          <a:noFill/>
          <a:ln w="0">
            <a:noFill/>
          </a:ln>
        </p:spPr>
        <p:style>
          <a:lnRef idx="0"/>
          <a:fillRef idx="0"/>
          <a:effectRef idx="0"/>
          <a:fontRef idx="minor"/>
        </p:style>
        <p:txBody>
          <a:bodyPr lIns="0" rIns="0" tIns="0" bIns="0" anchor="b">
            <a:noAutofit/>
          </a:bodyPr>
          <a:p>
            <a:pPr algn="r">
              <a:lnSpc>
                <a:spcPct val="93000"/>
              </a:lnSpc>
              <a:buNone/>
            </a:pPr>
            <a:fld id="{7B01D95E-0909-47EA-B7DB-A6A687E3EC62}" type="slidenum">
              <a:rPr b="0" lang="fr-FR" sz="1400" spc="-1" strike="noStrike">
                <a:solidFill>
                  <a:srgbClr val="000000"/>
                </a:solidFill>
                <a:latin typeface="Times New Roman"/>
                <a:ea typeface="+mn-ea"/>
              </a:rPr>
              <a:t>&lt;numéro&gt;</a:t>
            </a:fld>
            <a:endParaRPr b="0" lang="fr-FR" sz="1400" spc="-1" strike="noStrike">
              <a:latin typeface="Arial"/>
            </a:endParaRPr>
          </a:p>
        </p:txBody>
      </p:sp>
      <p:sp>
        <p:nvSpPr>
          <p:cNvPr id="488" name="PlaceHolder 1"/>
          <p:cNvSpPr>
            <a:spLocks noGrp="1"/>
          </p:cNvSpPr>
          <p:nvPr>
            <p:ph type="sldImg"/>
          </p:nvPr>
        </p:nvSpPr>
        <p:spPr>
          <a:xfrm>
            <a:off x="217440" y="812880"/>
            <a:ext cx="7124400" cy="4008240"/>
          </a:xfrm>
          <a:prstGeom prst="rect">
            <a:avLst/>
          </a:prstGeom>
          <a:ln w="0">
            <a:noFill/>
          </a:ln>
        </p:spPr>
      </p:sp>
      <p:sp>
        <p:nvSpPr>
          <p:cNvPr id="489" name="PlaceHolder 2"/>
          <p:cNvSpPr>
            <a:spLocks noGrp="1"/>
          </p:cNvSpPr>
          <p:nvPr>
            <p:ph type="body"/>
          </p:nvPr>
        </p:nvSpPr>
        <p:spPr>
          <a:xfrm>
            <a:off x="755640" y="5078520"/>
            <a:ext cx="6048000" cy="4811400"/>
          </a:xfrm>
          <a:prstGeom prst="rect">
            <a:avLst/>
          </a:prstGeom>
          <a:noFill/>
          <a:ln w="0">
            <a:noFill/>
          </a:ln>
        </p:spPr>
        <p:txBody>
          <a:bodyPr lIns="0" rIns="0" tIns="0" bIns="0" anchor="ctr">
            <a:noAutofit/>
          </a:bodyPr>
          <a:p>
            <a:endParaRPr b="0" lang="fr-FR" sz="2000" spc="-1" strike="noStrike">
              <a:latin typeface="Arial"/>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6" name="TextShape 1"/>
          <p:cNvSpPr/>
          <p:nvPr/>
        </p:nvSpPr>
        <p:spPr>
          <a:xfrm>
            <a:off x="4278240" y="10156680"/>
            <a:ext cx="3260520" cy="514080"/>
          </a:xfrm>
          <a:prstGeom prst="rect">
            <a:avLst/>
          </a:prstGeom>
          <a:noFill/>
          <a:ln w="0">
            <a:noFill/>
          </a:ln>
        </p:spPr>
        <p:style>
          <a:lnRef idx="0"/>
          <a:fillRef idx="0"/>
          <a:effectRef idx="0"/>
          <a:fontRef idx="minor"/>
        </p:style>
        <p:txBody>
          <a:bodyPr lIns="0" rIns="0" tIns="0" bIns="0" anchor="b">
            <a:noAutofit/>
          </a:bodyPr>
          <a:p>
            <a:pPr algn="r">
              <a:lnSpc>
                <a:spcPct val="93000"/>
              </a:lnSpc>
              <a:buNone/>
            </a:pPr>
            <a:fld id="{3D70F5EA-D968-4FF8-94CF-3B10680DFCA5}" type="slidenum">
              <a:rPr b="0" lang="fr-FR" sz="1400" spc="-1" strike="noStrike">
                <a:solidFill>
                  <a:srgbClr val="000000"/>
                </a:solidFill>
                <a:latin typeface="Times New Roman"/>
                <a:ea typeface="+mn-ea"/>
              </a:rPr>
              <a:t>&lt;numéro&gt;</a:t>
            </a:fld>
            <a:endParaRPr b="0" lang="fr-FR" sz="1400" spc="-1" strike="noStrike">
              <a:latin typeface="Arial"/>
            </a:endParaRPr>
          </a:p>
        </p:txBody>
      </p:sp>
      <p:sp>
        <p:nvSpPr>
          <p:cNvPr id="437" name="PlaceHolder 1"/>
          <p:cNvSpPr>
            <a:spLocks noGrp="1"/>
          </p:cNvSpPr>
          <p:nvPr>
            <p:ph type="sldImg"/>
          </p:nvPr>
        </p:nvSpPr>
        <p:spPr>
          <a:xfrm>
            <a:off x="217440" y="812880"/>
            <a:ext cx="7124400" cy="4008240"/>
          </a:xfrm>
          <a:prstGeom prst="rect">
            <a:avLst/>
          </a:prstGeom>
          <a:ln w="0">
            <a:noFill/>
          </a:ln>
        </p:spPr>
      </p:sp>
      <p:sp>
        <p:nvSpPr>
          <p:cNvPr id="438" name="PlaceHolder 2"/>
          <p:cNvSpPr>
            <a:spLocks noGrp="1"/>
          </p:cNvSpPr>
          <p:nvPr>
            <p:ph type="body"/>
          </p:nvPr>
        </p:nvSpPr>
        <p:spPr>
          <a:xfrm>
            <a:off x="755640" y="5078520"/>
            <a:ext cx="6048000" cy="4811400"/>
          </a:xfrm>
          <a:prstGeom prst="rect">
            <a:avLst/>
          </a:prstGeom>
          <a:noFill/>
          <a:ln w="0">
            <a:noFill/>
          </a:ln>
        </p:spPr>
        <p:txBody>
          <a:bodyPr lIns="0" rIns="0" tIns="0" bIns="0" anchor="ctr">
            <a:noAutofit/>
          </a:bodyPr>
          <a:p>
            <a:endParaRPr b="0" lang="fr-FR" sz="2000" spc="-1" strike="noStrike">
              <a:latin typeface="Arial"/>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0" name="CustomShape 1"/>
          <p:cNvSpPr/>
          <p:nvPr/>
        </p:nvSpPr>
        <p:spPr>
          <a:xfrm>
            <a:off x="4278240" y="10156680"/>
            <a:ext cx="3260520" cy="514080"/>
          </a:xfrm>
          <a:prstGeom prst="rect">
            <a:avLst/>
          </a:prstGeom>
          <a:noFill/>
          <a:ln w="0">
            <a:noFill/>
          </a:ln>
        </p:spPr>
        <p:style>
          <a:lnRef idx="0"/>
          <a:fillRef idx="0"/>
          <a:effectRef idx="0"/>
          <a:fontRef idx="minor"/>
        </p:style>
        <p:txBody>
          <a:bodyPr lIns="0" rIns="0" tIns="0" bIns="0" anchor="b">
            <a:noAutofit/>
          </a:bodyPr>
          <a:p>
            <a:pPr algn="r">
              <a:lnSpc>
                <a:spcPct val="93000"/>
              </a:lnSpc>
              <a:buNone/>
            </a:pPr>
            <a:fld id="{292B544D-20F7-4756-94E4-B71218E7D9B7}" type="slidenum">
              <a:rPr b="0" lang="fr-FR" sz="1400" spc="-1" strike="noStrike">
                <a:solidFill>
                  <a:srgbClr val="000000"/>
                </a:solidFill>
                <a:latin typeface="Times New Roman"/>
                <a:ea typeface="+mn-ea"/>
              </a:rPr>
              <a:t>&lt;numéro&gt;</a:t>
            </a:fld>
            <a:endParaRPr b="0" lang="fr-FR" sz="1400" spc="-1" strike="noStrike">
              <a:latin typeface="Arial"/>
            </a:endParaRPr>
          </a:p>
        </p:txBody>
      </p:sp>
      <p:sp>
        <p:nvSpPr>
          <p:cNvPr id="491" name="PlaceHolder 1"/>
          <p:cNvSpPr>
            <a:spLocks noGrp="1"/>
          </p:cNvSpPr>
          <p:nvPr>
            <p:ph type="sldImg"/>
          </p:nvPr>
        </p:nvSpPr>
        <p:spPr>
          <a:xfrm>
            <a:off x="217440" y="812880"/>
            <a:ext cx="7124400" cy="4008240"/>
          </a:xfrm>
          <a:prstGeom prst="rect">
            <a:avLst/>
          </a:prstGeom>
          <a:ln w="0">
            <a:noFill/>
          </a:ln>
        </p:spPr>
      </p:sp>
      <p:sp>
        <p:nvSpPr>
          <p:cNvPr id="492" name="PlaceHolder 2"/>
          <p:cNvSpPr>
            <a:spLocks noGrp="1"/>
          </p:cNvSpPr>
          <p:nvPr>
            <p:ph type="body"/>
          </p:nvPr>
        </p:nvSpPr>
        <p:spPr>
          <a:xfrm>
            <a:off x="755640" y="5078520"/>
            <a:ext cx="6048000" cy="4811400"/>
          </a:xfrm>
          <a:prstGeom prst="rect">
            <a:avLst/>
          </a:prstGeom>
          <a:noFill/>
          <a:ln w="0">
            <a:noFill/>
          </a:ln>
        </p:spPr>
        <p:txBody>
          <a:bodyPr lIns="0" rIns="0" tIns="0" bIns="0" anchor="ctr">
            <a:noAutofit/>
          </a:bodyPr>
          <a:p>
            <a:endParaRPr b="0" lang="fr-FR" sz="2000" spc="-1" strike="noStrike">
              <a:latin typeface="Arial"/>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3" name="CustomShape 1"/>
          <p:cNvSpPr/>
          <p:nvPr/>
        </p:nvSpPr>
        <p:spPr>
          <a:xfrm>
            <a:off x="4278240" y="10156680"/>
            <a:ext cx="3260520" cy="514080"/>
          </a:xfrm>
          <a:prstGeom prst="rect">
            <a:avLst/>
          </a:prstGeom>
          <a:noFill/>
          <a:ln w="0">
            <a:noFill/>
          </a:ln>
        </p:spPr>
        <p:style>
          <a:lnRef idx="0"/>
          <a:fillRef idx="0"/>
          <a:effectRef idx="0"/>
          <a:fontRef idx="minor"/>
        </p:style>
        <p:txBody>
          <a:bodyPr lIns="0" rIns="0" tIns="0" bIns="0" anchor="b">
            <a:noAutofit/>
          </a:bodyPr>
          <a:p>
            <a:pPr algn="r">
              <a:lnSpc>
                <a:spcPct val="93000"/>
              </a:lnSpc>
              <a:buNone/>
            </a:pPr>
            <a:fld id="{365EEECF-9F63-4C42-91E1-625A4BBF2510}" type="slidenum">
              <a:rPr b="0" lang="fr-FR" sz="1400" spc="-1" strike="noStrike">
                <a:solidFill>
                  <a:srgbClr val="000000"/>
                </a:solidFill>
                <a:latin typeface="Times New Roman"/>
                <a:ea typeface="+mn-ea"/>
              </a:rPr>
              <a:t>&lt;numéro&gt;</a:t>
            </a:fld>
            <a:endParaRPr b="0" lang="fr-FR" sz="1400" spc="-1" strike="noStrike">
              <a:latin typeface="Arial"/>
            </a:endParaRPr>
          </a:p>
        </p:txBody>
      </p:sp>
      <p:sp>
        <p:nvSpPr>
          <p:cNvPr id="494" name="PlaceHolder 1"/>
          <p:cNvSpPr>
            <a:spLocks noGrp="1"/>
          </p:cNvSpPr>
          <p:nvPr>
            <p:ph type="sldImg"/>
          </p:nvPr>
        </p:nvSpPr>
        <p:spPr>
          <a:xfrm>
            <a:off x="217440" y="812880"/>
            <a:ext cx="7124400" cy="4008240"/>
          </a:xfrm>
          <a:prstGeom prst="rect">
            <a:avLst/>
          </a:prstGeom>
          <a:ln w="0">
            <a:noFill/>
          </a:ln>
        </p:spPr>
      </p:sp>
      <p:sp>
        <p:nvSpPr>
          <p:cNvPr id="495" name="PlaceHolder 2"/>
          <p:cNvSpPr>
            <a:spLocks noGrp="1"/>
          </p:cNvSpPr>
          <p:nvPr>
            <p:ph type="body"/>
          </p:nvPr>
        </p:nvSpPr>
        <p:spPr>
          <a:xfrm>
            <a:off x="755640" y="5078520"/>
            <a:ext cx="6048000" cy="4811400"/>
          </a:xfrm>
          <a:prstGeom prst="rect">
            <a:avLst/>
          </a:prstGeom>
          <a:noFill/>
          <a:ln w="0">
            <a:noFill/>
          </a:ln>
        </p:spPr>
        <p:txBody>
          <a:bodyPr lIns="0" rIns="0" tIns="0" bIns="0" anchor="ctr">
            <a:noAutofit/>
          </a:bodyPr>
          <a:p>
            <a:endParaRPr b="0" lang="fr-FR" sz="2000" spc="-1" strike="noStrike">
              <a:latin typeface="Arial"/>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6" name="CustomShape 1"/>
          <p:cNvSpPr/>
          <p:nvPr/>
        </p:nvSpPr>
        <p:spPr>
          <a:xfrm>
            <a:off x="4278240" y="10156680"/>
            <a:ext cx="3260520" cy="514080"/>
          </a:xfrm>
          <a:prstGeom prst="rect">
            <a:avLst/>
          </a:prstGeom>
          <a:noFill/>
          <a:ln w="0">
            <a:noFill/>
          </a:ln>
        </p:spPr>
        <p:style>
          <a:lnRef idx="0"/>
          <a:fillRef idx="0"/>
          <a:effectRef idx="0"/>
          <a:fontRef idx="minor"/>
        </p:style>
        <p:txBody>
          <a:bodyPr lIns="0" rIns="0" tIns="0" bIns="0" anchor="b">
            <a:noAutofit/>
          </a:bodyPr>
          <a:p>
            <a:pPr algn="r">
              <a:lnSpc>
                <a:spcPct val="93000"/>
              </a:lnSpc>
              <a:buNone/>
            </a:pPr>
            <a:fld id="{39959A0D-7631-49CF-B9AE-1EFB49B83B39}" type="slidenum">
              <a:rPr b="0" lang="fr-FR" sz="1400" spc="-1" strike="noStrike">
                <a:solidFill>
                  <a:srgbClr val="000000"/>
                </a:solidFill>
                <a:latin typeface="Times New Roman"/>
                <a:ea typeface="+mn-ea"/>
              </a:rPr>
              <a:t>&lt;numéro&gt;</a:t>
            </a:fld>
            <a:endParaRPr b="0" lang="fr-FR" sz="1400" spc="-1" strike="noStrike">
              <a:latin typeface="Arial"/>
            </a:endParaRPr>
          </a:p>
        </p:txBody>
      </p:sp>
      <p:sp>
        <p:nvSpPr>
          <p:cNvPr id="497" name="PlaceHolder 1"/>
          <p:cNvSpPr>
            <a:spLocks noGrp="1"/>
          </p:cNvSpPr>
          <p:nvPr>
            <p:ph type="sldImg"/>
          </p:nvPr>
        </p:nvSpPr>
        <p:spPr>
          <a:xfrm>
            <a:off x="217440" y="812880"/>
            <a:ext cx="7124400" cy="4008240"/>
          </a:xfrm>
          <a:prstGeom prst="rect">
            <a:avLst/>
          </a:prstGeom>
          <a:ln w="0">
            <a:noFill/>
          </a:ln>
        </p:spPr>
      </p:sp>
      <p:sp>
        <p:nvSpPr>
          <p:cNvPr id="498" name="PlaceHolder 2"/>
          <p:cNvSpPr>
            <a:spLocks noGrp="1"/>
          </p:cNvSpPr>
          <p:nvPr>
            <p:ph type="body"/>
          </p:nvPr>
        </p:nvSpPr>
        <p:spPr>
          <a:xfrm>
            <a:off x="755640" y="5078520"/>
            <a:ext cx="6048000" cy="4811400"/>
          </a:xfrm>
          <a:prstGeom prst="rect">
            <a:avLst/>
          </a:prstGeom>
          <a:noFill/>
          <a:ln w="0">
            <a:noFill/>
          </a:ln>
        </p:spPr>
        <p:txBody>
          <a:bodyPr lIns="0" rIns="0" tIns="0" bIns="0" anchor="ctr">
            <a:noAutofit/>
          </a:bodyPr>
          <a:p>
            <a:endParaRPr b="0" lang="fr-FR" sz="2000" spc="-1" strike="noStrike">
              <a:latin typeface="Arial"/>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9" name="CustomShape 1"/>
          <p:cNvSpPr/>
          <p:nvPr/>
        </p:nvSpPr>
        <p:spPr>
          <a:xfrm>
            <a:off x="4278240" y="10156680"/>
            <a:ext cx="3260520" cy="514080"/>
          </a:xfrm>
          <a:prstGeom prst="rect">
            <a:avLst/>
          </a:prstGeom>
          <a:noFill/>
          <a:ln w="0">
            <a:noFill/>
          </a:ln>
        </p:spPr>
        <p:style>
          <a:lnRef idx="0"/>
          <a:fillRef idx="0"/>
          <a:effectRef idx="0"/>
          <a:fontRef idx="minor"/>
        </p:style>
        <p:txBody>
          <a:bodyPr lIns="0" rIns="0" tIns="0" bIns="0" anchor="b">
            <a:noAutofit/>
          </a:bodyPr>
          <a:p>
            <a:pPr algn="r">
              <a:lnSpc>
                <a:spcPct val="93000"/>
              </a:lnSpc>
              <a:buNone/>
            </a:pPr>
            <a:fld id="{AFD8324B-FBD0-4AE0-8333-C00DF116C4A8}" type="slidenum">
              <a:rPr b="0" lang="fr-FR" sz="1400" spc="-1" strike="noStrike">
                <a:solidFill>
                  <a:srgbClr val="000000"/>
                </a:solidFill>
                <a:latin typeface="Times New Roman"/>
                <a:ea typeface="+mn-ea"/>
              </a:rPr>
              <a:t>&lt;numéro&gt;</a:t>
            </a:fld>
            <a:endParaRPr b="0" lang="fr-FR" sz="1400" spc="-1" strike="noStrike">
              <a:latin typeface="Arial"/>
            </a:endParaRPr>
          </a:p>
        </p:txBody>
      </p:sp>
      <p:sp>
        <p:nvSpPr>
          <p:cNvPr id="500" name="PlaceHolder 1"/>
          <p:cNvSpPr>
            <a:spLocks noGrp="1"/>
          </p:cNvSpPr>
          <p:nvPr>
            <p:ph type="sldImg"/>
          </p:nvPr>
        </p:nvSpPr>
        <p:spPr>
          <a:xfrm>
            <a:off x="217440" y="812880"/>
            <a:ext cx="7124400" cy="4008240"/>
          </a:xfrm>
          <a:prstGeom prst="rect">
            <a:avLst/>
          </a:prstGeom>
          <a:ln w="0">
            <a:noFill/>
          </a:ln>
        </p:spPr>
      </p:sp>
      <p:sp>
        <p:nvSpPr>
          <p:cNvPr id="501" name="PlaceHolder 2"/>
          <p:cNvSpPr>
            <a:spLocks noGrp="1"/>
          </p:cNvSpPr>
          <p:nvPr>
            <p:ph type="body"/>
          </p:nvPr>
        </p:nvSpPr>
        <p:spPr>
          <a:xfrm>
            <a:off x="755640" y="5078520"/>
            <a:ext cx="6048000" cy="4811400"/>
          </a:xfrm>
          <a:prstGeom prst="rect">
            <a:avLst/>
          </a:prstGeom>
          <a:noFill/>
          <a:ln w="0">
            <a:noFill/>
          </a:ln>
        </p:spPr>
        <p:txBody>
          <a:bodyPr lIns="0" rIns="0" tIns="0" bIns="0" anchor="ctr">
            <a:noAutofit/>
          </a:bodyPr>
          <a:p>
            <a:endParaRPr b="0" lang="fr-FR" sz="2000" spc="-1" strike="noStrike">
              <a:latin typeface="Arial"/>
            </a:endParaRPr>
          </a:p>
        </p:txBody>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2" name="CustomShape 1"/>
          <p:cNvSpPr/>
          <p:nvPr/>
        </p:nvSpPr>
        <p:spPr>
          <a:xfrm>
            <a:off x="4278240" y="10156680"/>
            <a:ext cx="3260520" cy="514080"/>
          </a:xfrm>
          <a:prstGeom prst="rect">
            <a:avLst/>
          </a:prstGeom>
          <a:noFill/>
          <a:ln w="0">
            <a:noFill/>
          </a:ln>
        </p:spPr>
        <p:style>
          <a:lnRef idx="0"/>
          <a:fillRef idx="0"/>
          <a:effectRef idx="0"/>
          <a:fontRef idx="minor"/>
        </p:style>
        <p:txBody>
          <a:bodyPr lIns="0" rIns="0" tIns="0" bIns="0" anchor="b">
            <a:noAutofit/>
          </a:bodyPr>
          <a:p>
            <a:pPr algn="r">
              <a:lnSpc>
                <a:spcPct val="93000"/>
              </a:lnSpc>
              <a:buNone/>
            </a:pPr>
            <a:fld id="{2B6A2279-599A-4F50-A530-943ED8A65F42}" type="slidenum">
              <a:rPr b="0" lang="fr-FR" sz="1400" spc="-1" strike="noStrike">
                <a:solidFill>
                  <a:srgbClr val="000000"/>
                </a:solidFill>
                <a:latin typeface="Times New Roman"/>
                <a:ea typeface="+mn-ea"/>
              </a:rPr>
              <a:t>&lt;numéro&gt;</a:t>
            </a:fld>
            <a:endParaRPr b="0" lang="fr-FR" sz="1400" spc="-1" strike="noStrike">
              <a:latin typeface="Arial"/>
            </a:endParaRPr>
          </a:p>
        </p:txBody>
      </p:sp>
      <p:sp>
        <p:nvSpPr>
          <p:cNvPr id="503" name="PlaceHolder 1"/>
          <p:cNvSpPr>
            <a:spLocks noGrp="1"/>
          </p:cNvSpPr>
          <p:nvPr>
            <p:ph type="sldImg"/>
          </p:nvPr>
        </p:nvSpPr>
        <p:spPr>
          <a:xfrm>
            <a:off x="217440" y="812880"/>
            <a:ext cx="7124400" cy="4008240"/>
          </a:xfrm>
          <a:prstGeom prst="rect">
            <a:avLst/>
          </a:prstGeom>
          <a:ln w="0">
            <a:noFill/>
          </a:ln>
        </p:spPr>
      </p:sp>
      <p:sp>
        <p:nvSpPr>
          <p:cNvPr id="504" name="PlaceHolder 2"/>
          <p:cNvSpPr>
            <a:spLocks noGrp="1"/>
          </p:cNvSpPr>
          <p:nvPr>
            <p:ph type="body"/>
          </p:nvPr>
        </p:nvSpPr>
        <p:spPr>
          <a:xfrm>
            <a:off x="755640" y="5078520"/>
            <a:ext cx="6048000" cy="4811400"/>
          </a:xfrm>
          <a:prstGeom prst="rect">
            <a:avLst/>
          </a:prstGeom>
          <a:noFill/>
          <a:ln w="0">
            <a:noFill/>
          </a:ln>
        </p:spPr>
        <p:txBody>
          <a:bodyPr lIns="0" rIns="0" tIns="0" bIns="0" anchor="ctr">
            <a:noAutofit/>
          </a:bodyPr>
          <a:p>
            <a:endParaRPr b="0" lang="fr-FR" sz="2000" spc="-1" strike="noStrike">
              <a:latin typeface="Arial"/>
            </a:endParaRPr>
          </a:p>
        </p:txBody>
      </p:sp>
    </p:spTree>
  </p:cSld>
</p:note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5" name="CustomShape 1_3"/>
          <p:cNvSpPr/>
          <p:nvPr/>
        </p:nvSpPr>
        <p:spPr>
          <a:xfrm>
            <a:off x="4278240" y="10156680"/>
            <a:ext cx="3260520" cy="514080"/>
          </a:xfrm>
          <a:prstGeom prst="rect">
            <a:avLst/>
          </a:prstGeom>
          <a:noFill/>
          <a:ln w="0">
            <a:noFill/>
          </a:ln>
        </p:spPr>
        <p:style>
          <a:lnRef idx="0"/>
          <a:fillRef idx="0"/>
          <a:effectRef idx="0"/>
          <a:fontRef idx="minor"/>
        </p:style>
        <p:txBody>
          <a:bodyPr lIns="0" rIns="0" tIns="0" bIns="0" anchor="b">
            <a:noAutofit/>
          </a:bodyPr>
          <a:p>
            <a:pPr algn="r">
              <a:lnSpc>
                <a:spcPct val="93000"/>
              </a:lnSpc>
              <a:buNone/>
            </a:pPr>
            <a:fld id="{CA92271B-4190-44F2-8ECF-388426AE2EA3}" type="slidenum">
              <a:rPr b="0" lang="fr-FR" sz="1400" spc="-1" strike="noStrike">
                <a:solidFill>
                  <a:srgbClr val="000000"/>
                </a:solidFill>
                <a:latin typeface="Times New Roman"/>
                <a:ea typeface="+mn-ea"/>
              </a:rPr>
              <a:t>&lt;numéro&gt;</a:t>
            </a:fld>
            <a:endParaRPr b="0" lang="fr-FR" sz="1400" spc="-1" strike="noStrike">
              <a:latin typeface="Arial"/>
            </a:endParaRPr>
          </a:p>
        </p:txBody>
      </p:sp>
      <p:sp>
        <p:nvSpPr>
          <p:cNvPr id="506" name="PlaceHolder 1"/>
          <p:cNvSpPr>
            <a:spLocks noGrp="1"/>
          </p:cNvSpPr>
          <p:nvPr>
            <p:ph type="sldImg"/>
          </p:nvPr>
        </p:nvSpPr>
        <p:spPr>
          <a:xfrm>
            <a:off x="217440" y="812880"/>
            <a:ext cx="7124400" cy="4008240"/>
          </a:xfrm>
          <a:prstGeom prst="rect">
            <a:avLst/>
          </a:prstGeom>
          <a:ln w="0">
            <a:noFill/>
          </a:ln>
        </p:spPr>
      </p:sp>
      <p:sp>
        <p:nvSpPr>
          <p:cNvPr id="507" name="PlaceHolder 2"/>
          <p:cNvSpPr>
            <a:spLocks noGrp="1"/>
          </p:cNvSpPr>
          <p:nvPr>
            <p:ph type="body"/>
          </p:nvPr>
        </p:nvSpPr>
        <p:spPr>
          <a:xfrm>
            <a:off x="755640" y="5078520"/>
            <a:ext cx="6048000" cy="4811400"/>
          </a:xfrm>
          <a:prstGeom prst="rect">
            <a:avLst/>
          </a:prstGeom>
          <a:noFill/>
          <a:ln w="0">
            <a:noFill/>
          </a:ln>
        </p:spPr>
        <p:txBody>
          <a:bodyPr lIns="0" rIns="0" tIns="0" bIns="0" anchor="ctr">
            <a:noAutofit/>
          </a:bodyPr>
          <a:p>
            <a:endParaRPr b="0" lang="fr-FR" sz="2000" spc="-1" strike="noStrike">
              <a:latin typeface="Arial"/>
            </a:endParaRPr>
          </a:p>
        </p:txBody>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8" name="CustomShape 1_2"/>
          <p:cNvSpPr/>
          <p:nvPr/>
        </p:nvSpPr>
        <p:spPr>
          <a:xfrm>
            <a:off x="4278240" y="10156680"/>
            <a:ext cx="3260520" cy="514080"/>
          </a:xfrm>
          <a:prstGeom prst="rect">
            <a:avLst/>
          </a:prstGeom>
          <a:noFill/>
          <a:ln w="0">
            <a:noFill/>
          </a:ln>
        </p:spPr>
        <p:style>
          <a:lnRef idx="0"/>
          <a:fillRef idx="0"/>
          <a:effectRef idx="0"/>
          <a:fontRef idx="minor"/>
        </p:style>
        <p:txBody>
          <a:bodyPr lIns="0" rIns="0" tIns="0" bIns="0" anchor="b">
            <a:noAutofit/>
          </a:bodyPr>
          <a:p>
            <a:pPr algn="r">
              <a:lnSpc>
                <a:spcPct val="93000"/>
              </a:lnSpc>
              <a:buNone/>
            </a:pPr>
            <a:fld id="{C84F56F7-AD10-4649-9994-B0639A6E2719}" type="slidenum">
              <a:rPr b="0" lang="fr-FR" sz="1400" spc="-1" strike="noStrike">
                <a:solidFill>
                  <a:srgbClr val="000000"/>
                </a:solidFill>
                <a:latin typeface="Times New Roman"/>
                <a:ea typeface="+mn-ea"/>
              </a:rPr>
              <a:t>&lt;numéro&gt;</a:t>
            </a:fld>
            <a:endParaRPr b="0" lang="fr-FR" sz="1400" spc="-1" strike="noStrike">
              <a:latin typeface="Arial"/>
            </a:endParaRPr>
          </a:p>
        </p:txBody>
      </p:sp>
      <p:sp>
        <p:nvSpPr>
          <p:cNvPr id="509" name="PlaceHolder 1"/>
          <p:cNvSpPr>
            <a:spLocks noGrp="1"/>
          </p:cNvSpPr>
          <p:nvPr>
            <p:ph type="sldImg"/>
          </p:nvPr>
        </p:nvSpPr>
        <p:spPr>
          <a:xfrm>
            <a:off x="217440" y="812880"/>
            <a:ext cx="7124400" cy="4008240"/>
          </a:xfrm>
          <a:prstGeom prst="rect">
            <a:avLst/>
          </a:prstGeom>
          <a:ln w="0">
            <a:noFill/>
          </a:ln>
        </p:spPr>
      </p:sp>
      <p:sp>
        <p:nvSpPr>
          <p:cNvPr id="510" name="PlaceHolder 2"/>
          <p:cNvSpPr>
            <a:spLocks noGrp="1"/>
          </p:cNvSpPr>
          <p:nvPr>
            <p:ph type="body"/>
          </p:nvPr>
        </p:nvSpPr>
        <p:spPr>
          <a:xfrm>
            <a:off x="755640" y="5078520"/>
            <a:ext cx="6048000" cy="4811400"/>
          </a:xfrm>
          <a:prstGeom prst="rect">
            <a:avLst/>
          </a:prstGeom>
          <a:noFill/>
          <a:ln w="0">
            <a:noFill/>
          </a:ln>
        </p:spPr>
        <p:txBody>
          <a:bodyPr lIns="0" rIns="0" tIns="0" bIns="0" anchor="ctr">
            <a:noAutofit/>
          </a:bodyPr>
          <a:p>
            <a:endParaRPr b="0" lang="fr-FR" sz="2000" spc="-1" strike="noStrike">
              <a:latin typeface="Arial"/>
            </a:endParaRPr>
          </a:p>
        </p:txBody>
      </p: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1" name="CustomShape 1"/>
          <p:cNvSpPr/>
          <p:nvPr/>
        </p:nvSpPr>
        <p:spPr>
          <a:xfrm>
            <a:off x="4278240" y="10156680"/>
            <a:ext cx="3260520" cy="514080"/>
          </a:xfrm>
          <a:prstGeom prst="rect">
            <a:avLst/>
          </a:prstGeom>
          <a:noFill/>
          <a:ln w="0">
            <a:noFill/>
          </a:ln>
        </p:spPr>
        <p:style>
          <a:lnRef idx="0"/>
          <a:fillRef idx="0"/>
          <a:effectRef idx="0"/>
          <a:fontRef idx="minor"/>
        </p:style>
        <p:txBody>
          <a:bodyPr lIns="0" rIns="0" tIns="0" bIns="0" anchor="b">
            <a:noAutofit/>
          </a:bodyPr>
          <a:p>
            <a:pPr algn="r">
              <a:lnSpc>
                <a:spcPct val="93000"/>
              </a:lnSpc>
              <a:buNone/>
            </a:pPr>
            <a:fld id="{21670388-9E18-4444-BE8F-1C4AECF4F47D}" type="slidenum">
              <a:rPr b="0" lang="fr-FR" sz="1400" spc="-1" strike="noStrike">
                <a:solidFill>
                  <a:srgbClr val="000000"/>
                </a:solidFill>
                <a:latin typeface="Times New Roman"/>
                <a:ea typeface="+mn-ea"/>
              </a:rPr>
              <a:t>&lt;numéro&gt;</a:t>
            </a:fld>
            <a:endParaRPr b="0" lang="fr-FR" sz="1400" spc="-1" strike="noStrike">
              <a:latin typeface="Arial"/>
            </a:endParaRPr>
          </a:p>
        </p:txBody>
      </p:sp>
      <p:sp>
        <p:nvSpPr>
          <p:cNvPr id="512" name="PlaceHolder 1"/>
          <p:cNvSpPr>
            <a:spLocks noGrp="1"/>
          </p:cNvSpPr>
          <p:nvPr>
            <p:ph type="sldImg"/>
          </p:nvPr>
        </p:nvSpPr>
        <p:spPr>
          <a:xfrm>
            <a:off x="217440" y="812880"/>
            <a:ext cx="7124400" cy="4008240"/>
          </a:xfrm>
          <a:prstGeom prst="rect">
            <a:avLst/>
          </a:prstGeom>
          <a:ln w="0">
            <a:noFill/>
          </a:ln>
        </p:spPr>
      </p:sp>
      <p:sp>
        <p:nvSpPr>
          <p:cNvPr id="513" name="PlaceHolder 2"/>
          <p:cNvSpPr>
            <a:spLocks noGrp="1"/>
          </p:cNvSpPr>
          <p:nvPr>
            <p:ph type="body"/>
          </p:nvPr>
        </p:nvSpPr>
        <p:spPr>
          <a:xfrm>
            <a:off x="755640" y="5078520"/>
            <a:ext cx="6048000" cy="4811400"/>
          </a:xfrm>
          <a:prstGeom prst="rect">
            <a:avLst/>
          </a:prstGeom>
          <a:noFill/>
          <a:ln w="0">
            <a:noFill/>
          </a:ln>
        </p:spPr>
        <p:txBody>
          <a:bodyPr lIns="0" rIns="0" tIns="0" bIns="0" anchor="ctr">
            <a:noAutofit/>
          </a:bodyPr>
          <a:p>
            <a:endParaRPr b="0" lang="fr-FR" sz="2000" spc="-1" strike="noStrike">
              <a:latin typeface="Arial"/>
            </a:endParaRPr>
          </a:p>
        </p:txBody>
      </p: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4" name="CustomShape 1"/>
          <p:cNvSpPr/>
          <p:nvPr/>
        </p:nvSpPr>
        <p:spPr>
          <a:xfrm>
            <a:off x="4278240" y="10156680"/>
            <a:ext cx="3260520" cy="514080"/>
          </a:xfrm>
          <a:prstGeom prst="rect">
            <a:avLst/>
          </a:prstGeom>
          <a:noFill/>
          <a:ln w="0">
            <a:noFill/>
          </a:ln>
        </p:spPr>
        <p:style>
          <a:lnRef idx="0"/>
          <a:fillRef idx="0"/>
          <a:effectRef idx="0"/>
          <a:fontRef idx="minor"/>
        </p:style>
        <p:txBody>
          <a:bodyPr lIns="0" rIns="0" tIns="0" bIns="0" anchor="b">
            <a:noAutofit/>
          </a:bodyPr>
          <a:p>
            <a:pPr algn="r">
              <a:lnSpc>
                <a:spcPct val="93000"/>
              </a:lnSpc>
              <a:buNone/>
            </a:pPr>
            <a:fld id="{B327B50A-6DC5-4CDB-A889-43B2F5FA74B4}" type="slidenum">
              <a:rPr b="0" lang="fr-FR" sz="1400" spc="-1" strike="noStrike">
                <a:solidFill>
                  <a:srgbClr val="000000"/>
                </a:solidFill>
                <a:latin typeface="Times New Roman"/>
                <a:ea typeface="+mn-ea"/>
              </a:rPr>
              <a:t>&lt;numéro&gt;</a:t>
            </a:fld>
            <a:endParaRPr b="0" lang="fr-FR" sz="1400" spc="-1" strike="noStrike">
              <a:latin typeface="Arial"/>
            </a:endParaRPr>
          </a:p>
        </p:txBody>
      </p:sp>
      <p:sp>
        <p:nvSpPr>
          <p:cNvPr id="515" name="PlaceHolder 1"/>
          <p:cNvSpPr>
            <a:spLocks noGrp="1"/>
          </p:cNvSpPr>
          <p:nvPr>
            <p:ph type="sldImg"/>
          </p:nvPr>
        </p:nvSpPr>
        <p:spPr>
          <a:xfrm>
            <a:off x="217440" y="812880"/>
            <a:ext cx="7124400" cy="4008240"/>
          </a:xfrm>
          <a:prstGeom prst="rect">
            <a:avLst/>
          </a:prstGeom>
          <a:ln w="0">
            <a:noFill/>
          </a:ln>
        </p:spPr>
      </p:sp>
      <p:sp>
        <p:nvSpPr>
          <p:cNvPr id="516" name="PlaceHolder 2"/>
          <p:cNvSpPr>
            <a:spLocks noGrp="1"/>
          </p:cNvSpPr>
          <p:nvPr>
            <p:ph type="body"/>
          </p:nvPr>
        </p:nvSpPr>
        <p:spPr>
          <a:xfrm>
            <a:off x="755640" y="5078520"/>
            <a:ext cx="6048000" cy="4811400"/>
          </a:xfrm>
          <a:prstGeom prst="rect">
            <a:avLst/>
          </a:prstGeom>
          <a:noFill/>
          <a:ln w="0">
            <a:noFill/>
          </a:ln>
        </p:spPr>
        <p:txBody>
          <a:bodyPr lIns="0" rIns="0" tIns="0" bIns="0" anchor="ctr">
            <a:noAutofit/>
          </a:bodyPr>
          <a:p>
            <a:endParaRPr b="0" lang="fr-FR" sz="2000" spc="-1" strike="noStrike">
              <a:latin typeface="Arial"/>
            </a:endParaRPr>
          </a:p>
        </p:txBody>
      </p: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7" name="CustomShape 1"/>
          <p:cNvSpPr/>
          <p:nvPr/>
        </p:nvSpPr>
        <p:spPr>
          <a:xfrm>
            <a:off x="4278240" y="10156680"/>
            <a:ext cx="3260520" cy="514080"/>
          </a:xfrm>
          <a:prstGeom prst="rect">
            <a:avLst/>
          </a:prstGeom>
          <a:noFill/>
          <a:ln w="0">
            <a:noFill/>
          </a:ln>
        </p:spPr>
        <p:style>
          <a:lnRef idx="0"/>
          <a:fillRef idx="0"/>
          <a:effectRef idx="0"/>
          <a:fontRef idx="minor"/>
        </p:style>
        <p:txBody>
          <a:bodyPr lIns="0" rIns="0" tIns="0" bIns="0" anchor="b">
            <a:noAutofit/>
          </a:bodyPr>
          <a:p>
            <a:pPr algn="r">
              <a:lnSpc>
                <a:spcPct val="93000"/>
              </a:lnSpc>
              <a:buNone/>
            </a:pPr>
            <a:fld id="{128ABD71-4F27-4B76-A77A-09C8C6B0A00A}" type="slidenum">
              <a:rPr b="0" lang="fr-FR" sz="1400" spc="-1" strike="noStrike">
                <a:solidFill>
                  <a:srgbClr val="000000"/>
                </a:solidFill>
                <a:latin typeface="Times New Roman"/>
                <a:ea typeface="+mn-ea"/>
              </a:rPr>
              <a:t>&lt;numéro&gt;</a:t>
            </a:fld>
            <a:endParaRPr b="0" lang="fr-FR" sz="1400" spc="-1" strike="noStrike">
              <a:latin typeface="Arial"/>
            </a:endParaRPr>
          </a:p>
        </p:txBody>
      </p:sp>
      <p:sp>
        <p:nvSpPr>
          <p:cNvPr id="518" name="PlaceHolder 1"/>
          <p:cNvSpPr>
            <a:spLocks noGrp="1"/>
          </p:cNvSpPr>
          <p:nvPr>
            <p:ph type="sldImg"/>
          </p:nvPr>
        </p:nvSpPr>
        <p:spPr>
          <a:xfrm>
            <a:off x="217440" y="812880"/>
            <a:ext cx="7124400" cy="4008240"/>
          </a:xfrm>
          <a:prstGeom prst="rect">
            <a:avLst/>
          </a:prstGeom>
          <a:ln w="0">
            <a:noFill/>
          </a:ln>
        </p:spPr>
      </p:sp>
      <p:sp>
        <p:nvSpPr>
          <p:cNvPr id="519" name="PlaceHolder 2"/>
          <p:cNvSpPr>
            <a:spLocks noGrp="1"/>
          </p:cNvSpPr>
          <p:nvPr>
            <p:ph type="body"/>
          </p:nvPr>
        </p:nvSpPr>
        <p:spPr>
          <a:xfrm>
            <a:off x="755640" y="5078520"/>
            <a:ext cx="6048000" cy="4811400"/>
          </a:xfrm>
          <a:prstGeom prst="rect">
            <a:avLst/>
          </a:prstGeom>
          <a:noFill/>
          <a:ln w="0">
            <a:noFill/>
          </a:ln>
        </p:spPr>
        <p:txBody>
          <a:bodyPr lIns="0" rIns="0" tIns="0" bIns="0" anchor="ctr">
            <a:noAutofit/>
          </a:bodyPr>
          <a:p>
            <a:endParaRPr b="0" lang="fr-FR" sz="2000" spc="-1" strike="noStrike">
              <a:latin typeface="Arial"/>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9" name="TextShape 1"/>
          <p:cNvSpPr/>
          <p:nvPr/>
        </p:nvSpPr>
        <p:spPr>
          <a:xfrm>
            <a:off x="4278240" y="10156680"/>
            <a:ext cx="3260520" cy="514080"/>
          </a:xfrm>
          <a:prstGeom prst="rect">
            <a:avLst/>
          </a:prstGeom>
          <a:noFill/>
          <a:ln w="0">
            <a:noFill/>
          </a:ln>
        </p:spPr>
        <p:style>
          <a:lnRef idx="0"/>
          <a:fillRef idx="0"/>
          <a:effectRef idx="0"/>
          <a:fontRef idx="minor"/>
        </p:style>
        <p:txBody>
          <a:bodyPr lIns="0" rIns="0" tIns="0" bIns="0" anchor="b">
            <a:noAutofit/>
          </a:bodyPr>
          <a:p>
            <a:pPr algn="r">
              <a:lnSpc>
                <a:spcPct val="93000"/>
              </a:lnSpc>
              <a:buNone/>
            </a:pPr>
            <a:fld id="{D9BAABD5-8651-4B25-A71E-AF57445148C0}" type="slidenum">
              <a:rPr b="0" lang="fr-FR" sz="1400" spc="-1" strike="noStrike">
                <a:solidFill>
                  <a:srgbClr val="000000"/>
                </a:solidFill>
                <a:latin typeface="Times New Roman"/>
                <a:ea typeface="+mn-ea"/>
              </a:rPr>
              <a:t>&lt;numéro&gt;</a:t>
            </a:fld>
            <a:endParaRPr b="0" lang="fr-FR" sz="1400" spc="-1" strike="noStrike">
              <a:latin typeface="Arial"/>
            </a:endParaRPr>
          </a:p>
        </p:txBody>
      </p:sp>
      <p:sp>
        <p:nvSpPr>
          <p:cNvPr id="440" name="PlaceHolder 1"/>
          <p:cNvSpPr>
            <a:spLocks noGrp="1"/>
          </p:cNvSpPr>
          <p:nvPr>
            <p:ph type="sldImg"/>
          </p:nvPr>
        </p:nvSpPr>
        <p:spPr>
          <a:xfrm>
            <a:off x="217440" y="812880"/>
            <a:ext cx="7124400" cy="4008240"/>
          </a:xfrm>
          <a:prstGeom prst="rect">
            <a:avLst/>
          </a:prstGeom>
          <a:ln w="0">
            <a:noFill/>
          </a:ln>
        </p:spPr>
      </p:sp>
      <p:sp>
        <p:nvSpPr>
          <p:cNvPr id="441" name="PlaceHolder 2"/>
          <p:cNvSpPr>
            <a:spLocks noGrp="1"/>
          </p:cNvSpPr>
          <p:nvPr>
            <p:ph type="body"/>
          </p:nvPr>
        </p:nvSpPr>
        <p:spPr>
          <a:xfrm>
            <a:off x="755640" y="5078520"/>
            <a:ext cx="6048000" cy="4811400"/>
          </a:xfrm>
          <a:prstGeom prst="rect">
            <a:avLst/>
          </a:prstGeom>
          <a:noFill/>
          <a:ln w="0">
            <a:noFill/>
          </a:ln>
        </p:spPr>
        <p:txBody>
          <a:bodyPr lIns="0" rIns="0" tIns="0" bIns="0" anchor="ctr">
            <a:noAutofit/>
          </a:bodyPr>
          <a:p>
            <a:endParaRPr b="0" lang="fr-FR" sz="2000" spc="-1" strike="noStrike">
              <a:latin typeface="Arial"/>
            </a:endParaRPr>
          </a:p>
        </p:txBody>
      </p:sp>
    </p:spTree>
  </p:cSld>
</p:notes>
</file>

<file path=ppt/notesSlides/notesSlide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0" name="CustomShape 1"/>
          <p:cNvSpPr/>
          <p:nvPr/>
        </p:nvSpPr>
        <p:spPr>
          <a:xfrm>
            <a:off x="4278240" y="10156680"/>
            <a:ext cx="3260520" cy="514080"/>
          </a:xfrm>
          <a:prstGeom prst="rect">
            <a:avLst/>
          </a:prstGeom>
          <a:noFill/>
          <a:ln w="0">
            <a:noFill/>
          </a:ln>
        </p:spPr>
        <p:style>
          <a:lnRef idx="0"/>
          <a:fillRef idx="0"/>
          <a:effectRef idx="0"/>
          <a:fontRef idx="minor"/>
        </p:style>
        <p:txBody>
          <a:bodyPr lIns="0" rIns="0" tIns="0" bIns="0" anchor="b">
            <a:noAutofit/>
          </a:bodyPr>
          <a:p>
            <a:pPr algn="r">
              <a:lnSpc>
                <a:spcPct val="93000"/>
              </a:lnSpc>
              <a:buNone/>
            </a:pPr>
            <a:fld id="{150E5D1E-7107-4294-B105-DE5624305C04}" type="slidenum">
              <a:rPr b="0" lang="fr-FR" sz="1400" spc="-1" strike="noStrike">
                <a:solidFill>
                  <a:srgbClr val="000000"/>
                </a:solidFill>
                <a:latin typeface="Times New Roman"/>
                <a:ea typeface="+mn-ea"/>
              </a:rPr>
              <a:t>&lt;numéro&gt;</a:t>
            </a:fld>
            <a:endParaRPr b="0" lang="fr-FR" sz="1400" spc="-1" strike="noStrike">
              <a:latin typeface="Arial"/>
            </a:endParaRPr>
          </a:p>
        </p:txBody>
      </p:sp>
      <p:sp>
        <p:nvSpPr>
          <p:cNvPr id="521" name="PlaceHolder 1"/>
          <p:cNvSpPr>
            <a:spLocks noGrp="1"/>
          </p:cNvSpPr>
          <p:nvPr>
            <p:ph type="sldImg"/>
          </p:nvPr>
        </p:nvSpPr>
        <p:spPr>
          <a:xfrm>
            <a:off x="217440" y="812880"/>
            <a:ext cx="7124400" cy="4008240"/>
          </a:xfrm>
          <a:prstGeom prst="rect">
            <a:avLst/>
          </a:prstGeom>
          <a:ln w="0">
            <a:noFill/>
          </a:ln>
        </p:spPr>
      </p:sp>
      <p:sp>
        <p:nvSpPr>
          <p:cNvPr id="522" name="PlaceHolder 2"/>
          <p:cNvSpPr>
            <a:spLocks noGrp="1"/>
          </p:cNvSpPr>
          <p:nvPr>
            <p:ph type="body"/>
          </p:nvPr>
        </p:nvSpPr>
        <p:spPr>
          <a:xfrm>
            <a:off x="755640" y="5078520"/>
            <a:ext cx="6048000" cy="4811400"/>
          </a:xfrm>
          <a:prstGeom prst="rect">
            <a:avLst/>
          </a:prstGeom>
          <a:noFill/>
          <a:ln w="0">
            <a:noFill/>
          </a:ln>
        </p:spPr>
        <p:txBody>
          <a:bodyPr lIns="0" rIns="0" tIns="0" bIns="0" anchor="ctr">
            <a:noAutofit/>
          </a:bodyPr>
          <a:p>
            <a:endParaRPr b="0" lang="fr-FR" sz="2000" spc="-1" strike="noStrike">
              <a:latin typeface="Arial"/>
            </a:endParaRPr>
          </a:p>
        </p:txBody>
      </p:sp>
    </p:spTree>
  </p:cSld>
</p:notes>
</file>

<file path=ppt/notesSlides/notesSlide3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3" name="CustomShape 1"/>
          <p:cNvSpPr/>
          <p:nvPr/>
        </p:nvSpPr>
        <p:spPr>
          <a:xfrm>
            <a:off x="4278240" y="10156680"/>
            <a:ext cx="3260520" cy="514080"/>
          </a:xfrm>
          <a:prstGeom prst="rect">
            <a:avLst/>
          </a:prstGeom>
          <a:noFill/>
          <a:ln w="0">
            <a:noFill/>
          </a:ln>
        </p:spPr>
        <p:style>
          <a:lnRef idx="0"/>
          <a:fillRef idx="0"/>
          <a:effectRef idx="0"/>
          <a:fontRef idx="minor"/>
        </p:style>
        <p:txBody>
          <a:bodyPr lIns="0" rIns="0" tIns="0" bIns="0" anchor="b">
            <a:noAutofit/>
          </a:bodyPr>
          <a:p>
            <a:pPr algn="r">
              <a:lnSpc>
                <a:spcPct val="93000"/>
              </a:lnSpc>
              <a:buNone/>
            </a:pPr>
            <a:fld id="{EABC5886-A4F1-49EA-A798-2D0FC2A5C3F7}" type="slidenum">
              <a:rPr b="0" lang="fr-FR" sz="1400" spc="-1" strike="noStrike">
                <a:solidFill>
                  <a:srgbClr val="000000"/>
                </a:solidFill>
                <a:latin typeface="Times New Roman"/>
                <a:ea typeface="+mn-ea"/>
              </a:rPr>
              <a:t>&lt;numéro&gt;</a:t>
            </a:fld>
            <a:endParaRPr b="0" lang="fr-FR" sz="1400" spc="-1" strike="noStrike">
              <a:latin typeface="Arial"/>
            </a:endParaRPr>
          </a:p>
        </p:txBody>
      </p:sp>
      <p:sp>
        <p:nvSpPr>
          <p:cNvPr id="524" name="PlaceHolder 1"/>
          <p:cNvSpPr>
            <a:spLocks noGrp="1"/>
          </p:cNvSpPr>
          <p:nvPr>
            <p:ph type="sldImg"/>
          </p:nvPr>
        </p:nvSpPr>
        <p:spPr>
          <a:xfrm>
            <a:off x="217440" y="812880"/>
            <a:ext cx="7124400" cy="4008240"/>
          </a:xfrm>
          <a:prstGeom prst="rect">
            <a:avLst/>
          </a:prstGeom>
          <a:ln w="0">
            <a:noFill/>
          </a:ln>
        </p:spPr>
      </p:sp>
      <p:sp>
        <p:nvSpPr>
          <p:cNvPr id="525" name="PlaceHolder 2"/>
          <p:cNvSpPr>
            <a:spLocks noGrp="1"/>
          </p:cNvSpPr>
          <p:nvPr>
            <p:ph type="body"/>
          </p:nvPr>
        </p:nvSpPr>
        <p:spPr>
          <a:xfrm>
            <a:off x="755640" y="5078520"/>
            <a:ext cx="6048000" cy="4811400"/>
          </a:xfrm>
          <a:prstGeom prst="rect">
            <a:avLst/>
          </a:prstGeom>
          <a:noFill/>
          <a:ln w="0">
            <a:noFill/>
          </a:ln>
        </p:spPr>
        <p:txBody>
          <a:bodyPr lIns="0" rIns="0" tIns="0" bIns="0" anchor="ctr">
            <a:noAutofit/>
          </a:bodyPr>
          <a:p>
            <a:pPr marL="216000" indent="-216000">
              <a:lnSpc>
                <a:spcPct val="100000"/>
              </a:lnSpc>
              <a:buNone/>
            </a:pPr>
            <a:r>
              <a:rPr b="0" lang="fr-FR" sz="2000" spc="-1" strike="noStrike">
                <a:latin typeface="Arial"/>
              </a:rPr>
              <a:t>La 3</a:t>
            </a:r>
            <a:r>
              <a:rPr b="0" lang="fr-FR" sz="2000" spc="-1" strike="noStrike" baseline="30000">
                <a:latin typeface="Arial"/>
              </a:rPr>
              <a:t>ème</a:t>
            </a:r>
            <a:r>
              <a:rPr b="0" lang="fr-FR" sz="2000" spc="-1" strike="noStrike">
                <a:latin typeface="Arial"/>
              </a:rPr>
              <a:t> étape est de se libérer du travail salarié</a:t>
            </a:r>
            <a:endParaRPr b="0" lang="fr-FR" sz="2000" spc="-1" strike="noStrike">
              <a:latin typeface="Arial"/>
            </a:endParaRPr>
          </a:p>
        </p:txBody>
      </p:sp>
    </p:spTree>
  </p:cSld>
</p:notes>
</file>

<file path=ppt/notesSlides/notesSlide3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6" name="CustomShape 1"/>
          <p:cNvSpPr/>
          <p:nvPr/>
        </p:nvSpPr>
        <p:spPr>
          <a:xfrm>
            <a:off x="4278240" y="10156680"/>
            <a:ext cx="3260520" cy="514080"/>
          </a:xfrm>
          <a:prstGeom prst="rect">
            <a:avLst/>
          </a:prstGeom>
          <a:noFill/>
          <a:ln w="0">
            <a:noFill/>
          </a:ln>
        </p:spPr>
        <p:style>
          <a:lnRef idx="0"/>
          <a:fillRef idx="0"/>
          <a:effectRef idx="0"/>
          <a:fontRef idx="minor"/>
        </p:style>
        <p:txBody>
          <a:bodyPr lIns="0" rIns="0" tIns="0" bIns="0" anchor="b">
            <a:noAutofit/>
          </a:bodyPr>
          <a:p>
            <a:pPr algn="r">
              <a:lnSpc>
                <a:spcPct val="93000"/>
              </a:lnSpc>
              <a:buNone/>
            </a:pPr>
            <a:fld id="{A0A34027-5BFF-4AE2-B178-F593B94390B1}" type="slidenum">
              <a:rPr b="0" lang="fr-FR" sz="1400" spc="-1" strike="noStrike">
                <a:solidFill>
                  <a:srgbClr val="000000"/>
                </a:solidFill>
                <a:latin typeface="Times New Roman"/>
                <a:ea typeface="+mn-ea"/>
              </a:rPr>
              <a:t>&lt;numéro&gt;</a:t>
            </a:fld>
            <a:endParaRPr b="0" lang="fr-FR" sz="1400" spc="-1" strike="noStrike">
              <a:latin typeface="Arial"/>
            </a:endParaRPr>
          </a:p>
        </p:txBody>
      </p:sp>
      <p:sp>
        <p:nvSpPr>
          <p:cNvPr id="527" name="PlaceHolder 1"/>
          <p:cNvSpPr>
            <a:spLocks noGrp="1"/>
          </p:cNvSpPr>
          <p:nvPr>
            <p:ph type="sldImg"/>
          </p:nvPr>
        </p:nvSpPr>
        <p:spPr>
          <a:xfrm>
            <a:off x="217440" y="812880"/>
            <a:ext cx="7124400" cy="4008240"/>
          </a:xfrm>
          <a:prstGeom prst="rect">
            <a:avLst/>
          </a:prstGeom>
          <a:ln w="0">
            <a:noFill/>
          </a:ln>
        </p:spPr>
      </p:sp>
      <p:sp>
        <p:nvSpPr>
          <p:cNvPr id="528" name="PlaceHolder 2"/>
          <p:cNvSpPr>
            <a:spLocks noGrp="1"/>
          </p:cNvSpPr>
          <p:nvPr>
            <p:ph type="body"/>
          </p:nvPr>
        </p:nvSpPr>
        <p:spPr>
          <a:xfrm>
            <a:off x="755640" y="5078520"/>
            <a:ext cx="6048000" cy="4811400"/>
          </a:xfrm>
          <a:prstGeom prst="rect">
            <a:avLst/>
          </a:prstGeom>
          <a:noFill/>
          <a:ln w="0">
            <a:noFill/>
          </a:ln>
        </p:spPr>
        <p:txBody>
          <a:bodyPr lIns="0" rIns="0" tIns="0" bIns="0" anchor="ctr">
            <a:noAutofit/>
          </a:bodyPr>
          <a:p>
            <a:endParaRPr b="0" lang="fr-FR" sz="2000" spc="-1" strike="noStrike">
              <a:latin typeface="Arial"/>
            </a:endParaRPr>
          </a:p>
        </p:txBody>
      </p:sp>
    </p:spTree>
  </p:cSld>
</p:notes>
</file>

<file path=ppt/notesSlides/notesSlide3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9" name="CustomShape 1"/>
          <p:cNvSpPr/>
          <p:nvPr/>
        </p:nvSpPr>
        <p:spPr>
          <a:xfrm>
            <a:off x="4278240" y="10156680"/>
            <a:ext cx="3260520" cy="514080"/>
          </a:xfrm>
          <a:prstGeom prst="rect">
            <a:avLst/>
          </a:prstGeom>
          <a:noFill/>
          <a:ln w="0">
            <a:noFill/>
          </a:ln>
        </p:spPr>
        <p:style>
          <a:lnRef idx="0"/>
          <a:fillRef idx="0"/>
          <a:effectRef idx="0"/>
          <a:fontRef idx="minor"/>
        </p:style>
        <p:txBody>
          <a:bodyPr lIns="0" rIns="0" tIns="0" bIns="0" anchor="b">
            <a:noAutofit/>
          </a:bodyPr>
          <a:p>
            <a:pPr algn="r">
              <a:lnSpc>
                <a:spcPct val="93000"/>
              </a:lnSpc>
              <a:buNone/>
            </a:pPr>
            <a:fld id="{F35291F2-25F8-4B11-9740-C6B237199174}" type="slidenum">
              <a:rPr b="0" lang="fr-FR" sz="1400" spc="-1" strike="noStrike">
                <a:solidFill>
                  <a:srgbClr val="000000"/>
                </a:solidFill>
                <a:latin typeface="Times New Roman"/>
                <a:ea typeface="+mn-ea"/>
              </a:rPr>
              <a:t>&lt;numéro&gt;</a:t>
            </a:fld>
            <a:endParaRPr b="0" lang="fr-FR" sz="1400" spc="-1" strike="noStrike">
              <a:latin typeface="Arial"/>
            </a:endParaRPr>
          </a:p>
        </p:txBody>
      </p:sp>
      <p:sp>
        <p:nvSpPr>
          <p:cNvPr id="530" name="PlaceHolder 1"/>
          <p:cNvSpPr>
            <a:spLocks noGrp="1"/>
          </p:cNvSpPr>
          <p:nvPr>
            <p:ph type="sldImg"/>
          </p:nvPr>
        </p:nvSpPr>
        <p:spPr>
          <a:xfrm>
            <a:off x="217440" y="812880"/>
            <a:ext cx="7124400" cy="4008240"/>
          </a:xfrm>
          <a:prstGeom prst="rect">
            <a:avLst/>
          </a:prstGeom>
          <a:ln w="0">
            <a:noFill/>
          </a:ln>
        </p:spPr>
      </p:sp>
      <p:sp>
        <p:nvSpPr>
          <p:cNvPr id="531" name="PlaceHolder 2"/>
          <p:cNvSpPr>
            <a:spLocks noGrp="1"/>
          </p:cNvSpPr>
          <p:nvPr>
            <p:ph type="body"/>
          </p:nvPr>
        </p:nvSpPr>
        <p:spPr>
          <a:xfrm>
            <a:off x="755640" y="5078520"/>
            <a:ext cx="6048000" cy="4811400"/>
          </a:xfrm>
          <a:prstGeom prst="rect">
            <a:avLst/>
          </a:prstGeom>
          <a:noFill/>
          <a:ln w="0">
            <a:noFill/>
          </a:ln>
        </p:spPr>
        <p:txBody>
          <a:bodyPr lIns="0" rIns="0" tIns="0" bIns="0" anchor="ctr">
            <a:noAutofit/>
          </a:bodyPr>
          <a:p>
            <a:endParaRPr b="0" lang="fr-FR" sz="2000" spc="-1" strike="noStrike">
              <a:latin typeface="Arial"/>
            </a:endParaRPr>
          </a:p>
        </p:txBody>
      </p:sp>
    </p:spTree>
  </p:cSld>
</p:notes>
</file>

<file path=ppt/notesSlides/notesSlide3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2" name="CustomShape 1"/>
          <p:cNvSpPr/>
          <p:nvPr/>
        </p:nvSpPr>
        <p:spPr>
          <a:xfrm>
            <a:off x="4278240" y="10156680"/>
            <a:ext cx="3260520" cy="514080"/>
          </a:xfrm>
          <a:prstGeom prst="rect">
            <a:avLst/>
          </a:prstGeom>
          <a:noFill/>
          <a:ln w="0">
            <a:noFill/>
          </a:ln>
        </p:spPr>
        <p:style>
          <a:lnRef idx="0"/>
          <a:fillRef idx="0"/>
          <a:effectRef idx="0"/>
          <a:fontRef idx="minor"/>
        </p:style>
        <p:txBody>
          <a:bodyPr lIns="0" rIns="0" tIns="0" bIns="0" anchor="b">
            <a:noAutofit/>
          </a:bodyPr>
          <a:p>
            <a:pPr algn="r">
              <a:lnSpc>
                <a:spcPct val="93000"/>
              </a:lnSpc>
              <a:buNone/>
            </a:pPr>
            <a:fld id="{DB243ED2-1DEE-4645-9EC1-8999CBA479B5}" type="slidenum">
              <a:rPr b="0" lang="fr-FR" sz="1400" spc="-1" strike="noStrike">
                <a:solidFill>
                  <a:srgbClr val="000000"/>
                </a:solidFill>
                <a:latin typeface="Times New Roman"/>
                <a:ea typeface="+mn-ea"/>
              </a:rPr>
              <a:t>&lt;numéro&gt;</a:t>
            </a:fld>
            <a:endParaRPr b="0" lang="fr-FR" sz="1400" spc="-1" strike="noStrike">
              <a:latin typeface="Arial"/>
            </a:endParaRPr>
          </a:p>
        </p:txBody>
      </p:sp>
      <p:sp>
        <p:nvSpPr>
          <p:cNvPr id="533" name="PlaceHolder 1"/>
          <p:cNvSpPr>
            <a:spLocks noGrp="1"/>
          </p:cNvSpPr>
          <p:nvPr>
            <p:ph type="sldImg"/>
          </p:nvPr>
        </p:nvSpPr>
        <p:spPr>
          <a:xfrm>
            <a:off x="217440" y="812880"/>
            <a:ext cx="7124400" cy="4008240"/>
          </a:xfrm>
          <a:prstGeom prst="rect">
            <a:avLst/>
          </a:prstGeom>
          <a:ln w="0">
            <a:noFill/>
          </a:ln>
        </p:spPr>
      </p:sp>
      <p:sp>
        <p:nvSpPr>
          <p:cNvPr id="534" name="PlaceHolder 2"/>
          <p:cNvSpPr>
            <a:spLocks noGrp="1"/>
          </p:cNvSpPr>
          <p:nvPr>
            <p:ph type="body"/>
          </p:nvPr>
        </p:nvSpPr>
        <p:spPr>
          <a:xfrm>
            <a:off x="755640" y="5078520"/>
            <a:ext cx="6048000" cy="4811400"/>
          </a:xfrm>
          <a:prstGeom prst="rect">
            <a:avLst/>
          </a:prstGeom>
          <a:noFill/>
          <a:ln w="0">
            <a:noFill/>
          </a:ln>
        </p:spPr>
        <p:txBody>
          <a:bodyPr lIns="0" rIns="0" tIns="0" bIns="0" anchor="ctr">
            <a:noAutofit/>
          </a:bodyPr>
          <a:p>
            <a:pPr marL="216000" indent="-216000">
              <a:lnSpc>
                <a:spcPct val="100000"/>
              </a:lnSpc>
              <a:buNone/>
            </a:pPr>
            <a:r>
              <a:rPr b="0" lang="fr-FR" sz="2000" spc="-1" strike="noStrike">
                <a:latin typeface="Arial"/>
              </a:rPr>
              <a:t>Préparer l’autonomie dans ces Arches de suvie</a:t>
            </a:r>
            <a:endParaRPr b="0" lang="fr-FR" sz="2000" spc="-1" strike="noStrike">
              <a:latin typeface="Arial"/>
            </a:endParaRPr>
          </a:p>
        </p:txBody>
      </p:sp>
    </p:spTree>
  </p:cSld>
</p:notes>
</file>

<file path=ppt/notesSlides/notesSlide3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5" name="CustomShape 1"/>
          <p:cNvSpPr/>
          <p:nvPr/>
        </p:nvSpPr>
        <p:spPr>
          <a:xfrm>
            <a:off x="4278240" y="10156680"/>
            <a:ext cx="3260520" cy="514080"/>
          </a:xfrm>
          <a:prstGeom prst="rect">
            <a:avLst/>
          </a:prstGeom>
          <a:noFill/>
          <a:ln w="0">
            <a:noFill/>
          </a:ln>
        </p:spPr>
        <p:style>
          <a:lnRef idx="0"/>
          <a:fillRef idx="0"/>
          <a:effectRef idx="0"/>
          <a:fontRef idx="minor"/>
        </p:style>
        <p:txBody>
          <a:bodyPr lIns="0" rIns="0" tIns="0" bIns="0" anchor="b">
            <a:noAutofit/>
          </a:bodyPr>
          <a:p>
            <a:pPr algn="r">
              <a:lnSpc>
                <a:spcPct val="93000"/>
              </a:lnSpc>
              <a:buNone/>
            </a:pPr>
            <a:fld id="{8DEFADC8-9A2C-4B3F-A4FE-F658994212CF}" type="slidenum">
              <a:rPr b="0" lang="fr-FR" sz="1400" spc="-1" strike="noStrike">
                <a:solidFill>
                  <a:srgbClr val="000000"/>
                </a:solidFill>
                <a:latin typeface="Times New Roman"/>
                <a:ea typeface="+mn-ea"/>
              </a:rPr>
              <a:t>&lt;numéro&gt;</a:t>
            </a:fld>
            <a:endParaRPr b="0" lang="fr-FR" sz="1400" spc="-1" strike="noStrike">
              <a:latin typeface="Arial"/>
            </a:endParaRPr>
          </a:p>
        </p:txBody>
      </p:sp>
      <p:sp>
        <p:nvSpPr>
          <p:cNvPr id="536" name="PlaceHolder 1"/>
          <p:cNvSpPr>
            <a:spLocks noGrp="1"/>
          </p:cNvSpPr>
          <p:nvPr>
            <p:ph type="sldImg"/>
          </p:nvPr>
        </p:nvSpPr>
        <p:spPr>
          <a:xfrm>
            <a:off x="217440" y="812880"/>
            <a:ext cx="7124400" cy="4008240"/>
          </a:xfrm>
          <a:prstGeom prst="rect">
            <a:avLst/>
          </a:prstGeom>
          <a:ln w="0">
            <a:noFill/>
          </a:ln>
        </p:spPr>
      </p:sp>
      <p:sp>
        <p:nvSpPr>
          <p:cNvPr id="537" name="PlaceHolder 2"/>
          <p:cNvSpPr>
            <a:spLocks noGrp="1"/>
          </p:cNvSpPr>
          <p:nvPr>
            <p:ph type="body"/>
          </p:nvPr>
        </p:nvSpPr>
        <p:spPr>
          <a:xfrm>
            <a:off x="755640" y="5078520"/>
            <a:ext cx="6048000" cy="4811400"/>
          </a:xfrm>
          <a:prstGeom prst="rect">
            <a:avLst/>
          </a:prstGeom>
          <a:noFill/>
          <a:ln w="0">
            <a:noFill/>
          </a:ln>
        </p:spPr>
        <p:txBody>
          <a:bodyPr lIns="0" rIns="0" tIns="0" bIns="0" anchor="ctr">
            <a:noAutofit/>
          </a:bodyPr>
          <a:p>
            <a:endParaRPr b="0" lang="fr-FR" sz="2000" spc="-1" strike="noStrike">
              <a:latin typeface="Arial"/>
            </a:endParaRPr>
          </a:p>
        </p:txBody>
      </p:sp>
    </p:spTree>
  </p:cSld>
</p:notes>
</file>

<file path=ppt/notesSlides/notesSlide3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8" name="CustomShape 1"/>
          <p:cNvSpPr/>
          <p:nvPr/>
        </p:nvSpPr>
        <p:spPr>
          <a:xfrm>
            <a:off x="4278240" y="10156680"/>
            <a:ext cx="3260520" cy="514080"/>
          </a:xfrm>
          <a:prstGeom prst="rect">
            <a:avLst/>
          </a:prstGeom>
          <a:noFill/>
          <a:ln w="0">
            <a:noFill/>
          </a:ln>
        </p:spPr>
        <p:style>
          <a:lnRef idx="0"/>
          <a:fillRef idx="0"/>
          <a:effectRef idx="0"/>
          <a:fontRef idx="minor"/>
        </p:style>
        <p:txBody>
          <a:bodyPr lIns="0" rIns="0" tIns="0" bIns="0" anchor="b">
            <a:noAutofit/>
          </a:bodyPr>
          <a:p>
            <a:pPr algn="r">
              <a:lnSpc>
                <a:spcPct val="93000"/>
              </a:lnSpc>
              <a:buNone/>
            </a:pPr>
            <a:fld id="{8BF13111-CD64-461C-85DD-7D4D762EC123}" type="slidenum">
              <a:rPr b="0" lang="fr-FR" sz="1400" spc="-1" strike="noStrike">
                <a:solidFill>
                  <a:srgbClr val="000000"/>
                </a:solidFill>
                <a:latin typeface="Times New Roman"/>
                <a:ea typeface="+mn-ea"/>
              </a:rPr>
              <a:t>&lt;numéro&gt;</a:t>
            </a:fld>
            <a:endParaRPr b="0" lang="fr-FR" sz="1400" spc="-1" strike="noStrike">
              <a:latin typeface="Arial"/>
            </a:endParaRPr>
          </a:p>
        </p:txBody>
      </p:sp>
      <p:sp>
        <p:nvSpPr>
          <p:cNvPr id="539" name="PlaceHolder 1"/>
          <p:cNvSpPr>
            <a:spLocks noGrp="1"/>
          </p:cNvSpPr>
          <p:nvPr>
            <p:ph type="sldImg"/>
          </p:nvPr>
        </p:nvSpPr>
        <p:spPr>
          <a:xfrm>
            <a:off x="217440" y="812880"/>
            <a:ext cx="7124400" cy="4008240"/>
          </a:xfrm>
          <a:prstGeom prst="rect">
            <a:avLst/>
          </a:prstGeom>
          <a:ln w="0">
            <a:noFill/>
          </a:ln>
        </p:spPr>
      </p:sp>
      <p:sp>
        <p:nvSpPr>
          <p:cNvPr id="540" name="PlaceHolder 2"/>
          <p:cNvSpPr>
            <a:spLocks noGrp="1"/>
          </p:cNvSpPr>
          <p:nvPr>
            <p:ph type="body"/>
          </p:nvPr>
        </p:nvSpPr>
        <p:spPr>
          <a:xfrm>
            <a:off x="755640" y="5078520"/>
            <a:ext cx="6048000" cy="4811400"/>
          </a:xfrm>
          <a:prstGeom prst="rect">
            <a:avLst/>
          </a:prstGeom>
          <a:noFill/>
          <a:ln w="0">
            <a:noFill/>
          </a:ln>
        </p:spPr>
        <p:txBody>
          <a:bodyPr lIns="0" rIns="0" tIns="0" bIns="0" anchor="ctr">
            <a:noAutofit/>
          </a:bodyPr>
          <a:p>
            <a:endParaRPr b="0" lang="fr-FR" sz="2000" spc="-1" strike="noStrike">
              <a:latin typeface="Arial"/>
            </a:endParaRPr>
          </a:p>
        </p:txBody>
      </p:sp>
    </p:spTree>
  </p:cSld>
</p:notes>
</file>

<file path=ppt/notesSlides/notesSlide3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1" name="CustomShape 1"/>
          <p:cNvSpPr/>
          <p:nvPr/>
        </p:nvSpPr>
        <p:spPr>
          <a:xfrm>
            <a:off x="4278240" y="10156680"/>
            <a:ext cx="3260520" cy="514080"/>
          </a:xfrm>
          <a:prstGeom prst="rect">
            <a:avLst/>
          </a:prstGeom>
          <a:noFill/>
          <a:ln w="0">
            <a:noFill/>
          </a:ln>
        </p:spPr>
        <p:style>
          <a:lnRef idx="0"/>
          <a:fillRef idx="0"/>
          <a:effectRef idx="0"/>
          <a:fontRef idx="minor"/>
        </p:style>
        <p:txBody>
          <a:bodyPr lIns="0" rIns="0" tIns="0" bIns="0" anchor="b">
            <a:noAutofit/>
          </a:bodyPr>
          <a:p>
            <a:pPr algn="r">
              <a:lnSpc>
                <a:spcPct val="93000"/>
              </a:lnSpc>
              <a:buNone/>
            </a:pPr>
            <a:fld id="{713799FC-85B7-4E00-BAF1-BBA5BC6F7F68}" type="slidenum">
              <a:rPr b="0" lang="fr-FR" sz="1400" spc="-1" strike="noStrike">
                <a:solidFill>
                  <a:srgbClr val="000000"/>
                </a:solidFill>
                <a:latin typeface="Times New Roman"/>
                <a:ea typeface="+mn-ea"/>
              </a:rPr>
              <a:t>&lt;numéro&gt;</a:t>
            </a:fld>
            <a:endParaRPr b="0" lang="fr-FR" sz="1400" spc="-1" strike="noStrike">
              <a:latin typeface="Arial"/>
            </a:endParaRPr>
          </a:p>
        </p:txBody>
      </p:sp>
      <p:sp>
        <p:nvSpPr>
          <p:cNvPr id="542" name="PlaceHolder 1"/>
          <p:cNvSpPr>
            <a:spLocks noGrp="1"/>
          </p:cNvSpPr>
          <p:nvPr>
            <p:ph type="sldImg"/>
          </p:nvPr>
        </p:nvSpPr>
        <p:spPr>
          <a:xfrm>
            <a:off x="217440" y="812880"/>
            <a:ext cx="7124400" cy="4008240"/>
          </a:xfrm>
          <a:prstGeom prst="rect">
            <a:avLst/>
          </a:prstGeom>
          <a:ln w="0">
            <a:noFill/>
          </a:ln>
        </p:spPr>
      </p:sp>
      <p:sp>
        <p:nvSpPr>
          <p:cNvPr id="543" name="PlaceHolder 2"/>
          <p:cNvSpPr>
            <a:spLocks noGrp="1"/>
          </p:cNvSpPr>
          <p:nvPr>
            <p:ph type="body"/>
          </p:nvPr>
        </p:nvSpPr>
        <p:spPr>
          <a:xfrm>
            <a:off x="755640" y="5078520"/>
            <a:ext cx="6048000" cy="4811400"/>
          </a:xfrm>
          <a:prstGeom prst="rect">
            <a:avLst/>
          </a:prstGeom>
          <a:noFill/>
          <a:ln w="0">
            <a:noFill/>
          </a:ln>
        </p:spPr>
        <p:txBody>
          <a:bodyPr lIns="0" rIns="0" tIns="0" bIns="0" anchor="ctr">
            <a:noAutofit/>
          </a:bodyPr>
          <a:p>
            <a:endParaRPr b="0" lang="fr-FR" sz="2000" spc="-1" strike="noStrike">
              <a:latin typeface="Arial"/>
            </a:endParaRPr>
          </a:p>
        </p:txBody>
      </p:sp>
    </p:spTree>
  </p:cSld>
</p:notes>
</file>

<file path=ppt/notesSlides/notesSlide3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4" name="CustomShape 1"/>
          <p:cNvSpPr/>
          <p:nvPr/>
        </p:nvSpPr>
        <p:spPr>
          <a:xfrm>
            <a:off x="4278240" y="10156680"/>
            <a:ext cx="3260520" cy="514080"/>
          </a:xfrm>
          <a:prstGeom prst="rect">
            <a:avLst/>
          </a:prstGeom>
          <a:noFill/>
          <a:ln w="0">
            <a:noFill/>
          </a:ln>
        </p:spPr>
        <p:style>
          <a:lnRef idx="0"/>
          <a:fillRef idx="0"/>
          <a:effectRef idx="0"/>
          <a:fontRef idx="minor"/>
        </p:style>
        <p:txBody>
          <a:bodyPr lIns="0" rIns="0" tIns="0" bIns="0" anchor="b">
            <a:noAutofit/>
          </a:bodyPr>
          <a:p>
            <a:pPr algn="r">
              <a:lnSpc>
                <a:spcPct val="93000"/>
              </a:lnSpc>
              <a:buNone/>
            </a:pPr>
            <a:fld id="{01F9F7FD-F230-4425-A5AA-65F58C48DB2B}" type="slidenum">
              <a:rPr b="0" lang="fr-FR" sz="1400" spc="-1" strike="noStrike">
                <a:solidFill>
                  <a:srgbClr val="000000"/>
                </a:solidFill>
                <a:latin typeface="Times New Roman"/>
                <a:ea typeface="+mn-ea"/>
              </a:rPr>
              <a:t>&lt;numéro&gt;</a:t>
            </a:fld>
            <a:endParaRPr b="0" lang="fr-FR" sz="1400" spc="-1" strike="noStrike">
              <a:latin typeface="Arial"/>
            </a:endParaRPr>
          </a:p>
        </p:txBody>
      </p:sp>
      <p:sp>
        <p:nvSpPr>
          <p:cNvPr id="545" name="PlaceHolder 1"/>
          <p:cNvSpPr>
            <a:spLocks noGrp="1"/>
          </p:cNvSpPr>
          <p:nvPr>
            <p:ph type="sldImg"/>
          </p:nvPr>
        </p:nvSpPr>
        <p:spPr>
          <a:xfrm>
            <a:off x="217440" y="812880"/>
            <a:ext cx="7124400" cy="4008240"/>
          </a:xfrm>
          <a:prstGeom prst="rect">
            <a:avLst/>
          </a:prstGeom>
          <a:ln w="0">
            <a:noFill/>
          </a:ln>
        </p:spPr>
      </p:sp>
      <p:sp>
        <p:nvSpPr>
          <p:cNvPr id="546" name="PlaceHolder 2"/>
          <p:cNvSpPr>
            <a:spLocks noGrp="1"/>
          </p:cNvSpPr>
          <p:nvPr>
            <p:ph type="body"/>
          </p:nvPr>
        </p:nvSpPr>
        <p:spPr>
          <a:xfrm>
            <a:off x="755640" y="5078520"/>
            <a:ext cx="6048000" cy="4811400"/>
          </a:xfrm>
          <a:prstGeom prst="rect">
            <a:avLst/>
          </a:prstGeom>
          <a:noFill/>
          <a:ln w="0">
            <a:noFill/>
          </a:ln>
        </p:spPr>
        <p:txBody>
          <a:bodyPr lIns="0" rIns="0" tIns="0" bIns="0" anchor="ctr">
            <a:noAutofit/>
          </a:bodyPr>
          <a:p>
            <a:endParaRPr b="0" lang="fr-FR" sz="2000" spc="-1" strike="noStrike">
              <a:latin typeface="Arial"/>
            </a:endParaRPr>
          </a:p>
        </p:txBody>
      </p:sp>
    </p:spTree>
  </p:cSld>
</p:notes>
</file>

<file path=ppt/notesSlides/notesSlide3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7" name="CustomShape 1"/>
          <p:cNvSpPr/>
          <p:nvPr/>
        </p:nvSpPr>
        <p:spPr>
          <a:xfrm>
            <a:off x="4278240" y="10156680"/>
            <a:ext cx="3260520" cy="514080"/>
          </a:xfrm>
          <a:prstGeom prst="rect">
            <a:avLst/>
          </a:prstGeom>
          <a:noFill/>
          <a:ln w="0">
            <a:noFill/>
          </a:ln>
        </p:spPr>
        <p:style>
          <a:lnRef idx="0"/>
          <a:fillRef idx="0"/>
          <a:effectRef idx="0"/>
          <a:fontRef idx="minor"/>
        </p:style>
        <p:txBody>
          <a:bodyPr lIns="0" rIns="0" tIns="0" bIns="0" anchor="b">
            <a:noAutofit/>
          </a:bodyPr>
          <a:p>
            <a:pPr algn="r">
              <a:lnSpc>
                <a:spcPct val="93000"/>
              </a:lnSpc>
              <a:buNone/>
            </a:pPr>
            <a:fld id="{90188562-6A1E-48DC-A3EA-942EB6A0F57D}" type="slidenum">
              <a:rPr b="0" lang="fr-FR" sz="1400" spc="-1" strike="noStrike">
                <a:solidFill>
                  <a:srgbClr val="000000"/>
                </a:solidFill>
                <a:latin typeface="Times New Roman"/>
                <a:ea typeface="+mn-ea"/>
              </a:rPr>
              <a:t>&lt;numéro&gt;</a:t>
            </a:fld>
            <a:endParaRPr b="0" lang="fr-FR" sz="1400" spc="-1" strike="noStrike">
              <a:latin typeface="Arial"/>
            </a:endParaRPr>
          </a:p>
        </p:txBody>
      </p:sp>
      <p:sp>
        <p:nvSpPr>
          <p:cNvPr id="548" name="PlaceHolder 1"/>
          <p:cNvSpPr>
            <a:spLocks noGrp="1"/>
          </p:cNvSpPr>
          <p:nvPr>
            <p:ph type="sldImg"/>
          </p:nvPr>
        </p:nvSpPr>
        <p:spPr>
          <a:xfrm>
            <a:off x="217440" y="812880"/>
            <a:ext cx="7124400" cy="4008240"/>
          </a:xfrm>
          <a:prstGeom prst="rect">
            <a:avLst/>
          </a:prstGeom>
          <a:ln w="0">
            <a:noFill/>
          </a:ln>
        </p:spPr>
      </p:sp>
      <p:sp>
        <p:nvSpPr>
          <p:cNvPr id="549" name="PlaceHolder 2"/>
          <p:cNvSpPr>
            <a:spLocks noGrp="1"/>
          </p:cNvSpPr>
          <p:nvPr>
            <p:ph type="body"/>
          </p:nvPr>
        </p:nvSpPr>
        <p:spPr>
          <a:xfrm>
            <a:off x="755640" y="5078520"/>
            <a:ext cx="6048000" cy="4811400"/>
          </a:xfrm>
          <a:prstGeom prst="rect">
            <a:avLst/>
          </a:prstGeom>
          <a:noFill/>
          <a:ln w="0">
            <a:noFill/>
          </a:ln>
        </p:spPr>
        <p:txBody>
          <a:bodyPr lIns="0" rIns="0" tIns="0" bIns="0" anchor="ctr">
            <a:noAutofit/>
          </a:bodyPr>
          <a:p>
            <a:endParaRPr b="0" lang="fr-FR" sz="2000" spc="-1" strike="noStrike">
              <a:latin typeface="Arial"/>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2" name="CustomShape 1"/>
          <p:cNvSpPr/>
          <p:nvPr/>
        </p:nvSpPr>
        <p:spPr>
          <a:xfrm>
            <a:off x="4278240" y="10156680"/>
            <a:ext cx="3260520" cy="514080"/>
          </a:xfrm>
          <a:prstGeom prst="rect">
            <a:avLst/>
          </a:prstGeom>
          <a:noFill/>
          <a:ln w="0">
            <a:noFill/>
          </a:ln>
        </p:spPr>
        <p:style>
          <a:lnRef idx="0"/>
          <a:fillRef idx="0"/>
          <a:effectRef idx="0"/>
          <a:fontRef idx="minor"/>
        </p:style>
        <p:txBody>
          <a:bodyPr lIns="0" rIns="0" tIns="0" bIns="0" anchor="b">
            <a:noAutofit/>
          </a:bodyPr>
          <a:p>
            <a:pPr algn="r">
              <a:lnSpc>
                <a:spcPct val="93000"/>
              </a:lnSpc>
              <a:buNone/>
            </a:pPr>
            <a:fld id="{8DC39D70-356B-480F-B73B-27EEA381519D}" type="slidenum">
              <a:rPr b="0" lang="fr-FR" sz="1400" spc="-1" strike="noStrike">
                <a:solidFill>
                  <a:srgbClr val="000000"/>
                </a:solidFill>
                <a:latin typeface="Times New Roman"/>
                <a:ea typeface="+mn-ea"/>
              </a:rPr>
              <a:t>&lt;numéro&gt;</a:t>
            </a:fld>
            <a:endParaRPr b="0" lang="fr-FR" sz="1400" spc="-1" strike="noStrike">
              <a:latin typeface="Arial"/>
            </a:endParaRPr>
          </a:p>
        </p:txBody>
      </p:sp>
      <p:sp>
        <p:nvSpPr>
          <p:cNvPr id="443" name="PlaceHolder 1"/>
          <p:cNvSpPr>
            <a:spLocks noGrp="1"/>
          </p:cNvSpPr>
          <p:nvPr>
            <p:ph type="sldImg"/>
          </p:nvPr>
        </p:nvSpPr>
        <p:spPr>
          <a:xfrm>
            <a:off x="217440" y="812880"/>
            <a:ext cx="7124400" cy="4008240"/>
          </a:xfrm>
          <a:prstGeom prst="rect">
            <a:avLst/>
          </a:prstGeom>
          <a:ln w="0">
            <a:noFill/>
          </a:ln>
        </p:spPr>
      </p:sp>
      <p:sp>
        <p:nvSpPr>
          <p:cNvPr id="444" name="PlaceHolder 2"/>
          <p:cNvSpPr>
            <a:spLocks noGrp="1"/>
          </p:cNvSpPr>
          <p:nvPr>
            <p:ph type="body"/>
          </p:nvPr>
        </p:nvSpPr>
        <p:spPr>
          <a:xfrm>
            <a:off x="755640" y="5078520"/>
            <a:ext cx="6048000" cy="4811400"/>
          </a:xfrm>
          <a:prstGeom prst="rect">
            <a:avLst/>
          </a:prstGeom>
          <a:noFill/>
          <a:ln w="0">
            <a:noFill/>
          </a:ln>
        </p:spPr>
        <p:txBody>
          <a:bodyPr lIns="0" rIns="0" tIns="0" bIns="0" anchor="ctr">
            <a:noAutofit/>
          </a:bodyPr>
          <a:p>
            <a:endParaRPr b="0" lang="fr-FR" sz="2000" spc="-1" strike="noStrike">
              <a:latin typeface="Arial"/>
            </a:endParaRPr>
          </a:p>
        </p:txBody>
      </p:sp>
    </p:spTree>
  </p:cSld>
</p:notes>
</file>

<file path=ppt/notesSlides/notesSlide4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0" name="CustomShape 1"/>
          <p:cNvSpPr/>
          <p:nvPr/>
        </p:nvSpPr>
        <p:spPr>
          <a:xfrm>
            <a:off x="4278240" y="10156680"/>
            <a:ext cx="3260520" cy="514080"/>
          </a:xfrm>
          <a:prstGeom prst="rect">
            <a:avLst/>
          </a:prstGeom>
          <a:noFill/>
          <a:ln w="0">
            <a:noFill/>
          </a:ln>
        </p:spPr>
        <p:style>
          <a:lnRef idx="0"/>
          <a:fillRef idx="0"/>
          <a:effectRef idx="0"/>
          <a:fontRef idx="minor"/>
        </p:style>
        <p:txBody>
          <a:bodyPr lIns="0" rIns="0" tIns="0" bIns="0" anchor="b">
            <a:noAutofit/>
          </a:bodyPr>
          <a:p>
            <a:pPr algn="r">
              <a:lnSpc>
                <a:spcPct val="93000"/>
              </a:lnSpc>
              <a:buNone/>
            </a:pPr>
            <a:fld id="{E9D8766E-B13D-4E5A-B72C-CBAE288589C8}" type="slidenum">
              <a:rPr b="0" lang="fr-FR" sz="1400" spc="-1" strike="noStrike">
                <a:solidFill>
                  <a:srgbClr val="000000"/>
                </a:solidFill>
                <a:latin typeface="Times New Roman"/>
                <a:ea typeface="+mn-ea"/>
              </a:rPr>
              <a:t>&lt;numéro&gt;</a:t>
            </a:fld>
            <a:endParaRPr b="0" lang="fr-FR" sz="1400" spc="-1" strike="noStrike">
              <a:latin typeface="Arial"/>
            </a:endParaRPr>
          </a:p>
        </p:txBody>
      </p:sp>
      <p:sp>
        <p:nvSpPr>
          <p:cNvPr id="551" name="PlaceHolder 1"/>
          <p:cNvSpPr>
            <a:spLocks noGrp="1"/>
          </p:cNvSpPr>
          <p:nvPr>
            <p:ph type="sldImg"/>
          </p:nvPr>
        </p:nvSpPr>
        <p:spPr>
          <a:xfrm>
            <a:off x="217440" y="812880"/>
            <a:ext cx="7124400" cy="4008240"/>
          </a:xfrm>
          <a:prstGeom prst="rect">
            <a:avLst/>
          </a:prstGeom>
          <a:ln w="0">
            <a:noFill/>
          </a:ln>
        </p:spPr>
      </p:sp>
      <p:sp>
        <p:nvSpPr>
          <p:cNvPr id="552" name="PlaceHolder 2"/>
          <p:cNvSpPr>
            <a:spLocks noGrp="1"/>
          </p:cNvSpPr>
          <p:nvPr>
            <p:ph type="body"/>
          </p:nvPr>
        </p:nvSpPr>
        <p:spPr>
          <a:xfrm>
            <a:off x="755640" y="5078520"/>
            <a:ext cx="6048000" cy="4811400"/>
          </a:xfrm>
          <a:prstGeom prst="rect">
            <a:avLst/>
          </a:prstGeom>
          <a:noFill/>
          <a:ln w="0">
            <a:noFill/>
          </a:ln>
        </p:spPr>
        <p:txBody>
          <a:bodyPr lIns="0" rIns="0" tIns="0" bIns="0" anchor="ctr">
            <a:noAutofit/>
          </a:bodyPr>
          <a:p>
            <a:endParaRPr b="0" lang="fr-FR" sz="2000" spc="-1" strike="noStrike">
              <a:latin typeface="Arial"/>
            </a:endParaRPr>
          </a:p>
        </p:txBody>
      </p:sp>
    </p:spTree>
  </p:cSld>
</p:notes>
</file>

<file path=ppt/notesSlides/notesSlide4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3" name="CustomShape 1"/>
          <p:cNvSpPr/>
          <p:nvPr/>
        </p:nvSpPr>
        <p:spPr>
          <a:xfrm>
            <a:off x="4278240" y="10156680"/>
            <a:ext cx="3260520" cy="514080"/>
          </a:xfrm>
          <a:prstGeom prst="rect">
            <a:avLst/>
          </a:prstGeom>
          <a:noFill/>
          <a:ln w="0">
            <a:noFill/>
          </a:ln>
        </p:spPr>
        <p:style>
          <a:lnRef idx="0"/>
          <a:fillRef idx="0"/>
          <a:effectRef idx="0"/>
          <a:fontRef idx="minor"/>
        </p:style>
        <p:txBody>
          <a:bodyPr lIns="0" rIns="0" tIns="0" bIns="0" anchor="b">
            <a:noAutofit/>
          </a:bodyPr>
          <a:p>
            <a:pPr algn="r">
              <a:lnSpc>
                <a:spcPct val="93000"/>
              </a:lnSpc>
              <a:buNone/>
            </a:pPr>
            <a:fld id="{C1E1379B-5677-47A6-8F18-2593DD298FE3}" type="slidenum">
              <a:rPr b="0" lang="fr-FR" sz="1400" spc="-1" strike="noStrike">
                <a:solidFill>
                  <a:srgbClr val="000000"/>
                </a:solidFill>
                <a:latin typeface="Times New Roman"/>
                <a:ea typeface="+mn-ea"/>
              </a:rPr>
              <a:t>&lt;numéro&gt;</a:t>
            </a:fld>
            <a:endParaRPr b="0" lang="fr-FR" sz="1400" spc="-1" strike="noStrike">
              <a:latin typeface="Arial"/>
            </a:endParaRPr>
          </a:p>
        </p:txBody>
      </p:sp>
      <p:sp>
        <p:nvSpPr>
          <p:cNvPr id="554" name="PlaceHolder 1"/>
          <p:cNvSpPr>
            <a:spLocks noGrp="1"/>
          </p:cNvSpPr>
          <p:nvPr>
            <p:ph type="sldImg"/>
          </p:nvPr>
        </p:nvSpPr>
        <p:spPr>
          <a:xfrm>
            <a:off x="217440" y="812880"/>
            <a:ext cx="7124400" cy="4008240"/>
          </a:xfrm>
          <a:prstGeom prst="rect">
            <a:avLst/>
          </a:prstGeom>
          <a:ln w="0">
            <a:noFill/>
          </a:ln>
        </p:spPr>
      </p:sp>
      <p:sp>
        <p:nvSpPr>
          <p:cNvPr id="555" name="PlaceHolder 2"/>
          <p:cNvSpPr>
            <a:spLocks noGrp="1"/>
          </p:cNvSpPr>
          <p:nvPr>
            <p:ph type="body"/>
          </p:nvPr>
        </p:nvSpPr>
        <p:spPr>
          <a:xfrm>
            <a:off x="755640" y="5078520"/>
            <a:ext cx="6048000" cy="4811400"/>
          </a:xfrm>
          <a:prstGeom prst="rect">
            <a:avLst/>
          </a:prstGeom>
          <a:noFill/>
          <a:ln w="0">
            <a:noFill/>
          </a:ln>
        </p:spPr>
        <p:txBody>
          <a:bodyPr lIns="0" rIns="0" tIns="0" bIns="0" anchor="ctr">
            <a:noAutofit/>
          </a:bodyPr>
          <a:p>
            <a:endParaRPr b="0" lang="fr-FR" sz="2000" spc="-1" strike="noStrike">
              <a:latin typeface="Arial"/>
            </a:endParaRPr>
          </a:p>
        </p:txBody>
      </p:sp>
    </p:spTree>
  </p:cSld>
</p:notes>
</file>

<file path=ppt/notesSlides/notesSlide4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6" name="CustomShape 1"/>
          <p:cNvSpPr/>
          <p:nvPr/>
        </p:nvSpPr>
        <p:spPr>
          <a:xfrm>
            <a:off x="4278240" y="10156680"/>
            <a:ext cx="3260520" cy="514080"/>
          </a:xfrm>
          <a:prstGeom prst="rect">
            <a:avLst/>
          </a:prstGeom>
          <a:noFill/>
          <a:ln w="0">
            <a:noFill/>
          </a:ln>
        </p:spPr>
        <p:style>
          <a:lnRef idx="0"/>
          <a:fillRef idx="0"/>
          <a:effectRef idx="0"/>
          <a:fontRef idx="minor"/>
        </p:style>
        <p:txBody>
          <a:bodyPr lIns="0" rIns="0" tIns="0" bIns="0" anchor="b">
            <a:noAutofit/>
          </a:bodyPr>
          <a:p>
            <a:pPr algn="r">
              <a:lnSpc>
                <a:spcPct val="93000"/>
              </a:lnSpc>
              <a:buNone/>
            </a:pPr>
            <a:fld id="{35820B38-30AE-41B1-BC3F-A5B5AD2DF051}" type="slidenum">
              <a:rPr b="0" lang="fr-FR" sz="1400" spc="-1" strike="noStrike">
                <a:solidFill>
                  <a:srgbClr val="000000"/>
                </a:solidFill>
                <a:latin typeface="Times New Roman"/>
                <a:ea typeface="+mn-ea"/>
              </a:rPr>
              <a:t>&lt;numéro&gt;</a:t>
            </a:fld>
            <a:endParaRPr b="0" lang="fr-FR" sz="1400" spc="-1" strike="noStrike">
              <a:latin typeface="Arial"/>
            </a:endParaRPr>
          </a:p>
        </p:txBody>
      </p:sp>
      <p:sp>
        <p:nvSpPr>
          <p:cNvPr id="557" name="PlaceHolder 1"/>
          <p:cNvSpPr>
            <a:spLocks noGrp="1"/>
          </p:cNvSpPr>
          <p:nvPr>
            <p:ph type="sldImg"/>
          </p:nvPr>
        </p:nvSpPr>
        <p:spPr>
          <a:xfrm>
            <a:off x="217440" y="812880"/>
            <a:ext cx="7124400" cy="4008240"/>
          </a:xfrm>
          <a:prstGeom prst="rect">
            <a:avLst/>
          </a:prstGeom>
          <a:ln w="0">
            <a:noFill/>
          </a:ln>
        </p:spPr>
      </p:sp>
      <p:sp>
        <p:nvSpPr>
          <p:cNvPr id="558" name="PlaceHolder 2"/>
          <p:cNvSpPr>
            <a:spLocks noGrp="1"/>
          </p:cNvSpPr>
          <p:nvPr>
            <p:ph type="body"/>
          </p:nvPr>
        </p:nvSpPr>
        <p:spPr>
          <a:xfrm>
            <a:off x="755640" y="5078520"/>
            <a:ext cx="6048000" cy="4811400"/>
          </a:xfrm>
          <a:prstGeom prst="rect">
            <a:avLst/>
          </a:prstGeom>
          <a:noFill/>
          <a:ln w="0">
            <a:noFill/>
          </a:ln>
        </p:spPr>
        <p:txBody>
          <a:bodyPr lIns="0" rIns="0" tIns="0" bIns="0" anchor="ctr">
            <a:noAutofit/>
          </a:bodyPr>
          <a:p>
            <a:endParaRPr b="0" lang="fr-FR" sz="2000" spc="-1" strike="noStrike">
              <a:latin typeface="Arial"/>
            </a:endParaRPr>
          </a:p>
        </p:txBody>
      </p:sp>
    </p:spTree>
  </p:cSld>
</p:notes>
</file>

<file path=ppt/notesSlides/notesSlide4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9" name="CustomShape 1"/>
          <p:cNvSpPr/>
          <p:nvPr/>
        </p:nvSpPr>
        <p:spPr>
          <a:xfrm>
            <a:off x="4278240" y="10156680"/>
            <a:ext cx="3260520" cy="514080"/>
          </a:xfrm>
          <a:prstGeom prst="rect">
            <a:avLst/>
          </a:prstGeom>
          <a:noFill/>
          <a:ln w="0">
            <a:noFill/>
          </a:ln>
        </p:spPr>
        <p:style>
          <a:lnRef idx="0"/>
          <a:fillRef idx="0"/>
          <a:effectRef idx="0"/>
          <a:fontRef idx="minor"/>
        </p:style>
        <p:txBody>
          <a:bodyPr lIns="0" rIns="0" tIns="0" bIns="0" anchor="b">
            <a:noAutofit/>
          </a:bodyPr>
          <a:p>
            <a:pPr algn="r">
              <a:lnSpc>
                <a:spcPct val="93000"/>
              </a:lnSpc>
              <a:buNone/>
            </a:pPr>
            <a:fld id="{B2329C6D-957C-43E6-919D-C2088AE5D862}" type="slidenum">
              <a:rPr b="0" lang="fr-FR" sz="1400" spc="-1" strike="noStrike">
                <a:solidFill>
                  <a:srgbClr val="000000"/>
                </a:solidFill>
                <a:latin typeface="Times New Roman"/>
                <a:ea typeface="+mn-ea"/>
              </a:rPr>
              <a:t>&lt;numéro&gt;</a:t>
            </a:fld>
            <a:endParaRPr b="0" lang="fr-FR" sz="1400" spc="-1" strike="noStrike">
              <a:latin typeface="Arial"/>
            </a:endParaRPr>
          </a:p>
        </p:txBody>
      </p:sp>
      <p:sp>
        <p:nvSpPr>
          <p:cNvPr id="560" name="PlaceHolder 1"/>
          <p:cNvSpPr>
            <a:spLocks noGrp="1"/>
          </p:cNvSpPr>
          <p:nvPr>
            <p:ph type="sldImg"/>
          </p:nvPr>
        </p:nvSpPr>
        <p:spPr>
          <a:xfrm>
            <a:off x="217440" y="812880"/>
            <a:ext cx="7124400" cy="4008240"/>
          </a:xfrm>
          <a:prstGeom prst="rect">
            <a:avLst/>
          </a:prstGeom>
          <a:ln w="0">
            <a:noFill/>
          </a:ln>
        </p:spPr>
      </p:sp>
      <p:sp>
        <p:nvSpPr>
          <p:cNvPr id="561" name="PlaceHolder 2"/>
          <p:cNvSpPr>
            <a:spLocks noGrp="1"/>
          </p:cNvSpPr>
          <p:nvPr>
            <p:ph type="body"/>
          </p:nvPr>
        </p:nvSpPr>
        <p:spPr>
          <a:xfrm>
            <a:off x="755640" y="5078520"/>
            <a:ext cx="6048000" cy="4811400"/>
          </a:xfrm>
          <a:prstGeom prst="rect">
            <a:avLst/>
          </a:prstGeom>
          <a:noFill/>
          <a:ln w="0">
            <a:noFill/>
          </a:ln>
        </p:spPr>
        <p:txBody>
          <a:bodyPr lIns="0" rIns="0" tIns="0" bIns="0" anchor="ctr">
            <a:noAutofit/>
          </a:bodyPr>
          <a:p>
            <a:endParaRPr b="0" lang="fr-FR" sz="2000" spc="-1" strike="noStrike">
              <a:latin typeface="Arial"/>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5" name="CustomShape 1"/>
          <p:cNvSpPr/>
          <p:nvPr/>
        </p:nvSpPr>
        <p:spPr>
          <a:xfrm>
            <a:off x="4278240" y="10156680"/>
            <a:ext cx="3260520" cy="514080"/>
          </a:xfrm>
          <a:prstGeom prst="rect">
            <a:avLst/>
          </a:prstGeom>
          <a:noFill/>
          <a:ln w="0">
            <a:noFill/>
          </a:ln>
        </p:spPr>
        <p:style>
          <a:lnRef idx="0"/>
          <a:fillRef idx="0"/>
          <a:effectRef idx="0"/>
          <a:fontRef idx="minor"/>
        </p:style>
        <p:txBody>
          <a:bodyPr lIns="0" rIns="0" tIns="0" bIns="0" anchor="b">
            <a:noAutofit/>
          </a:bodyPr>
          <a:p>
            <a:pPr algn="r">
              <a:lnSpc>
                <a:spcPct val="93000"/>
              </a:lnSpc>
              <a:buNone/>
            </a:pPr>
            <a:fld id="{15B32E34-8BFC-4EE5-BEB4-1E73181ADA43}" type="slidenum">
              <a:rPr b="0" lang="fr-FR" sz="1400" spc="-1" strike="noStrike">
                <a:solidFill>
                  <a:srgbClr val="000000"/>
                </a:solidFill>
                <a:latin typeface="Times New Roman"/>
                <a:ea typeface="+mn-ea"/>
              </a:rPr>
              <a:t>&lt;numéro&gt;</a:t>
            </a:fld>
            <a:endParaRPr b="0" lang="fr-FR" sz="1400" spc="-1" strike="noStrike">
              <a:latin typeface="Arial"/>
            </a:endParaRPr>
          </a:p>
        </p:txBody>
      </p:sp>
      <p:sp>
        <p:nvSpPr>
          <p:cNvPr id="446" name="PlaceHolder 1"/>
          <p:cNvSpPr>
            <a:spLocks noGrp="1"/>
          </p:cNvSpPr>
          <p:nvPr>
            <p:ph type="sldImg"/>
          </p:nvPr>
        </p:nvSpPr>
        <p:spPr>
          <a:xfrm>
            <a:off x="217440" y="812880"/>
            <a:ext cx="7124400" cy="4008240"/>
          </a:xfrm>
          <a:prstGeom prst="rect">
            <a:avLst/>
          </a:prstGeom>
          <a:ln w="0">
            <a:noFill/>
          </a:ln>
        </p:spPr>
      </p:sp>
      <p:sp>
        <p:nvSpPr>
          <p:cNvPr id="447" name="PlaceHolder 2"/>
          <p:cNvSpPr>
            <a:spLocks noGrp="1"/>
          </p:cNvSpPr>
          <p:nvPr>
            <p:ph type="body"/>
          </p:nvPr>
        </p:nvSpPr>
        <p:spPr>
          <a:xfrm>
            <a:off x="755640" y="5078520"/>
            <a:ext cx="6048000" cy="4811400"/>
          </a:xfrm>
          <a:prstGeom prst="rect">
            <a:avLst/>
          </a:prstGeom>
          <a:noFill/>
          <a:ln w="0">
            <a:noFill/>
          </a:ln>
        </p:spPr>
        <p:txBody>
          <a:bodyPr lIns="0" rIns="0" tIns="0" bIns="0" anchor="ctr">
            <a:noAutofit/>
          </a:bodyPr>
          <a:p>
            <a:endParaRPr b="0" lang="fr-FR" sz="2000" spc="-1" strike="noStrike">
              <a:latin typeface="Arial"/>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8" name="CustomShape 1"/>
          <p:cNvSpPr/>
          <p:nvPr/>
        </p:nvSpPr>
        <p:spPr>
          <a:xfrm>
            <a:off x="4278240" y="10156680"/>
            <a:ext cx="3260520" cy="514080"/>
          </a:xfrm>
          <a:prstGeom prst="rect">
            <a:avLst/>
          </a:prstGeom>
          <a:noFill/>
          <a:ln w="0">
            <a:noFill/>
          </a:ln>
        </p:spPr>
        <p:style>
          <a:lnRef idx="0"/>
          <a:fillRef idx="0"/>
          <a:effectRef idx="0"/>
          <a:fontRef idx="minor"/>
        </p:style>
        <p:txBody>
          <a:bodyPr lIns="0" rIns="0" tIns="0" bIns="0" anchor="b">
            <a:noAutofit/>
          </a:bodyPr>
          <a:p>
            <a:pPr algn="r">
              <a:lnSpc>
                <a:spcPct val="93000"/>
              </a:lnSpc>
              <a:buNone/>
            </a:pPr>
            <a:fld id="{661184B7-065D-42E3-8F4C-F5BA624FC123}" type="slidenum">
              <a:rPr b="0" lang="fr-FR" sz="1400" spc="-1" strike="noStrike">
                <a:solidFill>
                  <a:srgbClr val="000000"/>
                </a:solidFill>
                <a:latin typeface="Times New Roman"/>
                <a:ea typeface="+mn-ea"/>
              </a:rPr>
              <a:t>&lt;numéro&gt;</a:t>
            </a:fld>
            <a:endParaRPr b="0" lang="fr-FR" sz="1400" spc="-1" strike="noStrike">
              <a:latin typeface="Arial"/>
            </a:endParaRPr>
          </a:p>
        </p:txBody>
      </p:sp>
      <p:sp>
        <p:nvSpPr>
          <p:cNvPr id="449" name="PlaceHolder 1"/>
          <p:cNvSpPr>
            <a:spLocks noGrp="1"/>
          </p:cNvSpPr>
          <p:nvPr>
            <p:ph type="sldImg"/>
          </p:nvPr>
        </p:nvSpPr>
        <p:spPr>
          <a:xfrm>
            <a:off x="217440" y="812880"/>
            <a:ext cx="7124400" cy="4008240"/>
          </a:xfrm>
          <a:prstGeom prst="rect">
            <a:avLst/>
          </a:prstGeom>
          <a:ln w="0">
            <a:noFill/>
          </a:ln>
        </p:spPr>
      </p:sp>
      <p:sp>
        <p:nvSpPr>
          <p:cNvPr id="450" name="PlaceHolder 2"/>
          <p:cNvSpPr>
            <a:spLocks noGrp="1"/>
          </p:cNvSpPr>
          <p:nvPr>
            <p:ph type="body"/>
          </p:nvPr>
        </p:nvSpPr>
        <p:spPr>
          <a:xfrm>
            <a:off x="755640" y="5078520"/>
            <a:ext cx="6048000" cy="4811400"/>
          </a:xfrm>
          <a:prstGeom prst="rect">
            <a:avLst/>
          </a:prstGeom>
          <a:noFill/>
          <a:ln w="0">
            <a:noFill/>
          </a:ln>
        </p:spPr>
        <p:txBody>
          <a:bodyPr lIns="0" rIns="0" tIns="0" bIns="0" anchor="ctr">
            <a:noAutofit/>
          </a:bodyPr>
          <a:p>
            <a:endParaRPr b="0" lang="fr-FR" sz="2000" spc="-1" strike="noStrike">
              <a:latin typeface="Arial"/>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1" name="CustomShape 1"/>
          <p:cNvSpPr/>
          <p:nvPr/>
        </p:nvSpPr>
        <p:spPr>
          <a:xfrm>
            <a:off x="4278240" y="10156680"/>
            <a:ext cx="3260520" cy="514080"/>
          </a:xfrm>
          <a:prstGeom prst="rect">
            <a:avLst/>
          </a:prstGeom>
          <a:noFill/>
          <a:ln w="0">
            <a:noFill/>
          </a:ln>
        </p:spPr>
        <p:style>
          <a:lnRef idx="0"/>
          <a:fillRef idx="0"/>
          <a:effectRef idx="0"/>
          <a:fontRef idx="minor"/>
        </p:style>
        <p:txBody>
          <a:bodyPr lIns="0" rIns="0" tIns="0" bIns="0" anchor="b">
            <a:noAutofit/>
          </a:bodyPr>
          <a:p>
            <a:pPr algn="r">
              <a:lnSpc>
                <a:spcPct val="93000"/>
              </a:lnSpc>
              <a:buNone/>
            </a:pPr>
            <a:fld id="{221474BE-CF72-4C09-872F-00E22AC8A9ED}" type="slidenum">
              <a:rPr b="0" lang="fr-FR" sz="1400" spc="-1" strike="noStrike">
                <a:solidFill>
                  <a:srgbClr val="000000"/>
                </a:solidFill>
                <a:latin typeface="Times New Roman"/>
                <a:ea typeface="+mn-ea"/>
              </a:rPr>
              <a:t>&lt;numéro&gt;</a:t>
            </a:fld>
            <a:endParaRPr b="0" lang="fr-FR" sz="1400" spc="-1" strike="noStrike">
              <a:latin typeface="Arial"/>
            </a:endParaRPr>
          </a:p>
        </p:txBody>
      </p:sp>
      <p:sp>
        <p:nvSpPr>
          <p:cNvPr id="452" name="PlaceHolder 1"/>
          <p:cNvSpPr>
            <a:spLocks noGrp="1"/>
          </p:cNvSpPr>
          <p:nvPr>
            <p:ph type="sldImg"/>
          </p:nvPr>
        </p:nvSpPr>
        <p:spPr>
          <a:xfrm>
            <a:off x="217440" y="812880"/>
            <a:ext cx="7124400" cy="4008240"/>
          </a:xfrm>
          <a:prstGeom prst="rect">
            <a:avLst/>
          </a:prstGeom>
          <a:ln w="0">
            <a:noFill/>
          </a:ln>
        </p:spPr>
      </p:sp>
      <p:sp>
        <p:nvSpPr>
          <p:cNvPr id="453" name="PlaceHolder 2"/>
          <p:cNvSpPr>
            <a:spLocks noGrp="1"/>
          </p:cNvSpPr>
          <p:nvPr>
            <p:ph type="body"/>
          </p:nvPr>
        </p:nvSpPr>
        <p:spPr>
          <a:xfrm>
            <a:off x="755640" y="5078520"/>
            <a:ext cx="6048000" cy="4811400"/>
          </a:xfrm>
          <a:prstGeom prst="rect">
            <a:avLst/>
          </a:prstGeom>
          <a:noFill/>
          <a:ln w="0">
            <a:noFill/>
          </a:ln>
        </p:spPr>
        <p:txBody>
          <a:bodyPr lIns="0" rIns="0" tIns="0" bIns="0" anchor="ctr">
            <a:noAutofit/>
          </a:bodyPr>
          <a:p>
            <a:endParaRPr b="0" lang="fr-FR" sz="2000" spc="-1" strike="noStrike">
              <a:latin typeface="Arial"/>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4" name="CustomShape 1"/>
          <p:cNvSpPr/>
          <p:nvPr/>
        </p:nvSpPr>
        <p:spPr>
          <a:xfrm>
            <a:off x="4278240" y="10156680"/>
            <a:ext cx="3260520" cy="514080"/>
          </a:xfrm>
          <a:prstGeom prst="rect">
            <a:avLst/>
          </a:prstGeom>
          <a:noFill/>
          <a:ln w="0">
            <a:noFill/>
          </a:ln>
        </p:spPr>
        <p:style>
          <a:lnRef idx="0"/>
          <a:fillRef idx="0"/>
          <a:effectRef idx="0"/>
          <a:fontRef idx="minor"/>
        </p:style>
        <p:txBody>
          <a:bodyPr lIns="0" rIns="0" tIns="0" bIns="0" anchor="b">
            <a:noAutofit/>
          </a:bodyPr>
          <a:p>
            <a:pPr algn="r">
              <a:lnSpc>
                <a:spcPct val="93000"/>
              </a:lnSpc>
              <a:buNone/>
            </a:pPr>
            <a:fld id="{AE26F929-9471-4BE7-8DC8-47AF4AB1826E}" type="slidenum">
              <a:rPr b="0" lang="fr-FR" sz="1400" spc="-1" strike="noStrike">
                <a:solidFill>
                  <a:srgbClr val="000000"/>
                </a:solidFill>
                <a:latin typeface="Times New Roman"/>
                <a:ea typeface="+mn-ea"/>
              </a:rPr>
              <a:t>&lt;numéro&gt;</a:t>
            </a:fld>
            <a:endParaRPr b="0" lang="fr-FR" sz="1400" spc="-1" strike="noStrike">
              <a:latin typeface="Arial"/>
            </a:endParaRPr>
          </a:p>
        </p:txBody>
      </p:sp>
      <p:sp>
        <p:nvSpPr>
          <p:cNvPr id="455" name="PlaceHolder 1"/>
          <p:cNvSpPr>
            <a:spLocks noGrp="1"/>
          </p:cNvSpPr>
          <p:nvPr>
            <p:ph type="sldImg"/>
          </p:nvPr>
        </p:nvSpPr>
        <p:spPr>
          <a:xfrm>
            <a:off x="217440" y="812880"/>
            <a:ext cx="7124400" cy="4008240"/>
          </a:xfrm>
          <a:prstGeom prst="rect">
            <a:avLst/>
          </a:prstGeom>
          <a:ln w="0">
            <a:noFill/>
          </a:ln>
        </p:spPr>
      </p:sp>
      <p:sp>
        <p:nvSpPr>
          <p:cNvPr id="456" name="PlaceHolder 2"/>
          <p:cNvSpPr>
            <a:spLocks noGrp="1"/>
          </p:cNvSpPr>
          <p:nvPr>
            <p:ph type="body"/>
          </p:nvPr>
        </p:nvSpPr>
        <p:spPr>
          <a:xfrm>
            <a:off x="755640" y="5078520"/>
            <a:ext cx="6048000" cy="4811400"/>
          </a:xfrm>
          <a:prstGeom prst="rect">
            <a:avLst/>
          </a:prstGeom>
          <a:noFill/>
          <a:ln w="0">
            <a:noFill/>
          </a:ln>
        </p:spPr>
        <p:txBody>
          <a:bodyPr lIns="0" rIns="0" tIns="0" bIns="0" anchor="ctr">
            <a:noAutofit/>
          </a:bodyPr>
          <a:p>
            <a:endParaRPr b="0" lang="fr-FR" sz="2000" spc="-1" strike="noStrike">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7" name="CustomShape 1"/>
          <p:cNvSpPr/>
          <p:nvPr/>
        </p:nvSpPr>
        <p:spPr>
          <a:xfrm>
            <a:off x="4278240" y="10156680"/>
            <a:ext cx="3260520" cy="514080"/>
          </a:xfrm>
          <a:prstGeom prst="rect">
            <a:avLst/>
          </a:prstGeom>
          <a:noFill/>
          <a:ln w="0">
            <a:noFill/>
          </a:ln>
        </p:spPr>
        <p:style>
          <a:lnRef idx="0"/>
          <a:fillRef idx="0"/>
          <a:effectRef idx="0"/>
          <a:fontRef idx="minor"/>
        </p:style>
        <p:txBody>
          <a:bodyPr lIns="0" rIns="0" tIns="0" bIns="0" anchor="b">
            <a:noAutofit/>
          </a:bodyPr>
          <a:p>
            <a:pPr algn="r">
              <a:lnSpc>
                <a:spcPct val="93000"/>
              </a:lnSpc>
              <a:buNone/>
            </a:pPr>
            <a:fld id="{60600743-D8A7-4C62-BFF8-C8BE3FF52402}" type="slidenum">
              <a:rPr b="0" lang="fr-FR" sz="1400" spc="-1" strike="noStrike">
                <a:solidFill>
                  <a:srgbClr val="000000"/>
                </a:solidFill>
                <a:latin typeface="Times New Roman"/>
                <a:ea typeface="+mn-ea"/>
              </a:rPr>
              <a:t>&lt;numéro&gt;</a:t>
            </a:fld>
            <a:endParaRPr b="0" lang="fr-FR" sz="1400" spc="-1" strike="noStrike">
              <a:latin typeface="Arial"/>
            </a:endParaRPr>
          </a:p>
        </p:txBody>
      </p:sp>
      <p:sp>
        <p:nvSpPr>
          <p:cNvPr id="458" name="PlaceHolder 1"/>
          <p:cNvSpPr>
            <a:spLocks noGrp="1"/>
          </p:cNvSpPr>
          <p:nvPr>
            <p:ph type="sldImg"/>
          </p:nvPr>
        </p:nvSpPr>
        <p:spPr>
          <a:xfrm>
            <a:off x="217440" y="812880"/>
            <a:ext cx="7124400" cy="4008240"/>
          </a:xfrm>
          <a:prstGeom prst="rect">
            <a:avLst/>
          </a:prstGeom>
          <a:ln w="0">
            <a:noFill/>
          </a:ln>
        </p:spPr>
      </p:sp>
      <p:sp>
        <p:nvSpPr>
          <p:cNvPr id="459" name="PlaceHolder 2"/>
          <p:cNvSpPr>
            <a:spLocks noGrp="1"/>
          </p:cNvSpPr>
          <p:nvPr>
            <p:ph type="body"/>
          </p:nvPr>
        </p:nvSpPr>
        <p:spPr>
          <a:xfrm>
            <a:off x="755640" y="5078520"/>
            <a:ext cx="6048000" cy="4811400"/>
          </a:xfrm>
          <a:prstGeom prst="rect">
            <a:avLst/>
          </a:prstGeom>
          <a:noFill/>
          <a:ln w="0">
            <a:noFill/>
          </a:ln>
        </p:spPr>
        <p:txBody>
          <a:bodyPr lIns="0" rIns="0" tIns="0" bIns="0" anchor="ctr">
            <a:noAutofit/>
          </a:bodyPr>
          <a:p>
            <a:endParaRPr b="0" lang="fr-FR" sz="20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endParaRPr b="0" lang="fr-FR" sz="4400" spc="-1" strike="noStrike">
              <a:solidFill>
                <a:srgbClr val="000000"/>
              </a:solidFill>
              <a:latin typeface="Arial"/>
            </a:endParaRPr>
          </a:p>
        </p:txBody>
      </p:sp>
      <p:sp>
        <p:nvSpPr>
          <p:cNvPr id="24" name="PlaceHolder 2"/>
          <p:cNvSpPr>
            <a:spLocks noGrp="1"/>
          </p:cNvSpPr>
          <p:nvPr>
            <p:ph/>
          </p:nvPr>
        </p:nvSpPr>
        <p:spPr>
          <a:xfrm>
            <a:off x="504000" y="1326600"/>
            <a:ext cx="9072000" cy="15685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25" name="PlaceHolder 3"/>
          <p:cNvSpPr>
            <a:spLocks noGrp="1"/>
          </p:cNvSpPr>
          <p:nvPr>
            <p:ph/>
          </p:nvPr>
        </p:nvSpPr>
        <p:spPr>
          <a:xfrm>
            <a:off x="504000" y="3044520"/>
            <a:ext cx="9072000" cy="15685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endParaRPr b="0" lang="fr-FR" sz="4400" spc="-1" strike="noStrike">
              <a:solidFill>
                <a:srgbClr val="000000"/>
              </a:solidFill>
              <a:latin typeface="Arial"/>
            </a:endParaRPr>
          </a:p>
        </p:txBody>
      </p:sp>
      <p:sp>
        <p:nvSpPr>
          <p:cNvPr id="27"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28"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29" name="PlaceHolder 4"/>
          <p:cNvSpPr>
            <a:spLocks noGrp="1"/>
          </p:cNvSpPr>
          <p:nvPr>
            <p:ph/>
          </p:nvPr>
        </p:nvSpPr>
        <p:spPr>
          <a:xfrm>
            <a:off x="504000" y="3044520"/>
            <a:ext cx="4426920" cy="15685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30" name="PlaceHolder 5"/>
          <p:cNvSpPr>
            <a:spLocks noGrp="1"/>
          </p:cNvSpPr>
          <p:nvPr>
            <p:ph/>
          </p:nvPr>
        </p:nvSpPr>
        <p:spPr>
          <a:xfrm>
            <a:off x="5152680" y="3044520"/>
            <a:ext cx="4426920" cy="15685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endParaRPr b="0" lang="fr-FR" sz="4400" spc="-1" strike="noStrike">
              <a:solidFill>
                <a:srgbClr val="000000"/>
              </a:solidFill>
              <a:latin typeface="Arial"/>
            </a:endParaRPr>
          </a:p>
        </p:txBody>
      </p:sp>
      <p:sp>
        <p:nvSpPr>
          <p:cNvPr id="32" name="PlaceHolder 2"/>
          <p:cNvSpPr>
            <a:spLocks noGrp="1"/>
          </p:cNvSpPr>
          <p:nvPr>
            <p:ph/>
          </p:nvPr>
        </p:nvSpPr>
        <p:spPr>
          <a:xfrm>
            <a:off x="504000" y="1326600"/>
            <a:ext cx="2921040" cy="15685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33" name="PlaceHolder 3"/>
          <p:cNvSpPr>
            <a:spLocks noGrp="1"/>
          </p:cNvSpPr>
          <p:nvPr>
            <p:ph/>
          </p:nvPr>
        </p:nvSpPr>
        <p:spPr>
          <a:xfrm>
            <a:off x="3571560" y="1326600"/>
            <a:ext cx="2921040" cy="15685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34" name="PlaceHolder 4"/>
          <p:cNvSpPr>
            <a:spLocks noGrp="1"/>
          </p:cNvSpPr>
          <p:nvPr>
            <p:ph/>
          </p:nvPr>
        </p:nvSpPr>
        <p:spPr>
          <a:xfrm>
            <a:off x="6639120" y="1326600"/>
            <a:ext cx="2921040" cy="15685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35" name="PlaceHolder 5"/>
          <p:cNvSpPr>
            <a:spLocks noGrp="1"/>
          </p:cNvSpPr>
          <p:nvPr>
            <p:ph/>
          </p:nvPr>
        </p:nvSpPr>
        <p:spPr>
          <a:xfrm>
            <a:off x="504000" y="3044520"/>
            <a:ext cx="2921040" cy="15685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36" name="PlaceHolder 6"/>
          <p:cNvSpPr>
            <a:spLocks noGrp="1"/>
          </p:cNvSpPr>
          <p:nvPr>
            <p:ph/>
          </p:nvPr>
        </p:nvSpPr>
        <p:spPr>
          <a:xfrm>
            <a:off x="3571560" y="3044520"/>
            <a:ext cx="2921040" cy="15685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37" name="PlaceHolder 7"/>
          <p:cNvSpPr>
            <a:spLocks noGrp="1"/>
          </p:cNvSpPr>
          <p:nvPr>
            <p:ph/>
          </p:nvPr>
        </p:nvSpPr>
        <p:spPr>
          <a:xfrm>
            <a:off x="6639120" y="3044520"/>
            <a:ext cx="2921040" cy="15685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endParaRPr b="0" lang="fr-FR" sz="4400" spc="-1" strike="noStrike">
              <a:solidFill>
                <a:srgbClr val="000000"/>
              </a:solidFill>
              <a:latin typeface="Arial"/>
            </a:endParaRPr>
          </a:p>
        </p:txBody>
      </p:sp>
      <p:sp>
        <p:nvSpPr>
          <p:cNvPr id="41" name="PlaceHolder 2"/>
          <p:cNvSpPr>
            <a:spLocks noGrp="1"/>
          </p:cNvSpPr>
          <p:nvPr>
            <p:ph type="subTitle"/>
          </p:nvPr>
        </p:nvSpPr>
        <p:spPr>
          <a:xfrm>
            <a:off x="504000" y="1326600"/>
            <a:ext cx="9072000" cy="3288600"/>
          </a:xfrm>
          <a:prstGeom prst="rect">
            <a:avLst/>
          </a:prstGeom>
          <a:noFill/>
          <a:ln w="0">
            <a:noFill/>
          </a:ln>
        </p:spPr>
        <p:txBody>
          <a:bodyPr lIns="0" rIns="0" tIns="0" bIns="0" anchor="ctr">
            <a:noAutofit/>
          </a:bodyPr>
          <a:p>
            <a:pPr algn="ctr">
              <a:buNone/>
            </a:pPr>
            <a:endParaRPr b="0" lang="fr-FR"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endParaRPr b="0" lang="fr-FR" sz="4400" spc="-1" strike="noStrike">
              <a:solidFill>
                <a:srgbClr val="000000"/>
              </a:solidFill>
              <a:latin typeface="Arial"/>
            </a:endParaRPr>
          </a:p>
        </p:txBody>
      </p:sp>
      <p:sp>
        <p:nvSpPr>
          <p:cNvPr id="43" name="PlaceHolder 2"/>
          <p:cNvSpPr>
            <a:spLocks noGrp="1"/>
          </p:cNvSpPr>
          <p:nvPr>
            <p:ph/>
          </p:nvPr>
        </p:nvSpPr>
        <p:spPr>
          <a:xfrm>
            <a:off x="504000" y="1326600"/>
            <a:ext cx="9072000" cy="328860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endParaRPr b="0" lang="fr-FR" sz="4400" spc="-1" strike="noStrike">
              <a:solidFill>
                <a:srgbClr val="000000"/>
              </a:solidFill>
              <a:latin typeface="Arial"/>
            </a:endParaRPr>
          </a:p>
        </p:txBody>
      </p:sp>
      <p:sp>
        <p:nvSpPr>
          <p:cNvPr id="45" name="PlaceHolder 2"/>
          <p:cNvSpPr>
            <a:spLocks noGrp="1"/>
          </p:cNvSpPr>
          <p:nvPr>
            <p:ph/>
          </p:nvPr>
        </p:nvSpPr>
        <p:spPr>
          <a:xfrm>
            <a:off x="504000" y="1326600"/>
            <a:ext cx="4426920" cy="328860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46" name="PlaceHolder 3"/>
          <p:cNvSpPr>
            <a:spLocks noGrp="1"/>
          </p:cNvSpPr>
          <p:nvPr>
            <p:ph/>
          </p:nvPr>
        </p:nvSpPr>
        <p:spPr>
          <a:xfrm>
            <a:off x="5152680" y="1326600"/>
            <a:ext cx="4426920" cy="328860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endParaRPr b="0" lang="fr-FR" sz="4400" spc="-1" strike="noStrike">
              <a:solidFill>
                <a:srgbClr val="000000"/>
              </a:solidFill>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504000" y="226080"/>
            <a:ext cx="9072000" cy="4388400"/>
          </a:xfrm>
          <a:prstGeom prst="rect">
            <a:avLst/>
          </a:prstGeom>
          <a:noFill/>
          <a:ln w="0">
            <a:noFill/>
          </a:ln>
        </p:spPr>
        <p:txBody>
          <a:bodyPr lIns="0" rIns="0" tIns="0" bIns="0" anchor="ctr">
            <a:noAutofit/>
          </a:bodyPr>
          <a:p>
            <a:pPr algn="ctr">
              <a:buNone/>
            </a:pPr>
            <a:endParaRPr b="0" lang="fr-FR"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endParaRPr b="0" lang="fr-FR" sz="4400" spc="-1" strike="noStrike">
              <a:solidFill>
                <a:srgbClr val="000000"/>
              </a:solidFill>
              <a:latin typeface="Arial"/>
            </a:endParaRPr>
          </a:p>
        </p:txBody>
      </p:sp>
      <p:sp>
        <p:nvSpPr>
          <p:cNvPr id="50"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51" name="PlaceHolder 3"/>
          <p:cNvSpPr>
            <a:spLocks noGrp="1"/>
          </p:cNvSpPr>
          <p:nvPr>
            <p:ph/>
          </p:nvPr>
        </p:nvSpPr>
        <p:spPr>
          <a:xfrm>
            <a:off x="5152680" y="1326600"/>
            <a:ext cx="4426920" cy="328860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52" name="PlaceHolder 4"/>
          <p:cNvSpPr>
            <a:spLocks noGrp="1"/>
          </p:cNvSpPr>
          <p:nvPr>
            <p:ph/>
          </p:nvPr>
        </p:nvSpPr>
        <p:spPr>
          <a:xfrm>
            <a:off x="504000" y="3044520"/>
            <a:ext cx="4426920" cy="15685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endParaRPr b="0" lang="fr-FR" sz="4400" spc="-1" strike="noStrike">
              <a:solidFill>
                <a:srgbClr val="000000"/>
              </a:solidFill>
              <a:latin typeface="Arial"/>
            </a:endParaRPr>
          </a:p>
        </p:txBody>
      </p:sp>
      <p:sp>
        <p:nvSpPr>
          <p:cNvPr id="3" name="PlaceHolder 2"/>
          <p:cNvSpPr>
            <a:spLocks noGrp="1"/>
          </p:cNvSpPr>
          <p:nvPr>
            <p:ph type="subTitle"/>
          </p:nvPr>
        </p:nvSpPr>
        <p:spPr>
          <a:xfrm>
            <a:off x="504000" y="1326600"/>
            <a:ext cx="9072000" cy="3288600"/>
          </a:xfrm>
          <a:prstGeom prst="rect">
            <a:avLst/>
          </a:prstGeom>
          <a:noFill/>
          <a:ln w="0">
            <a:noFill/>
          </a:ln>
        </p:spPr>
        <p:txBody>
          <a:bodyPr lIns="0" rIns="0" tIns="0" bIns="0" anchor="ctr">
            <a:noAutofit/>
          </a:bodyPr>
          <a:p>
            <a:pPr algn="ctr">
              <a:buNone/>
            </a:pPr>
            <a:endParaRPr b="0" lang="fr-FR"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endParaRPr b="0" lang="fr-FR" sz="4400" spc="-1" strike="noStrike">
              <a:solidFill>
                <a:srgbClr val="000000"/>
              </a:solidFill>
              <a:latin typeface="Arial"/>
            </a:endParaRPr>
          </a:p>
        </p:txBody>
      </p:sp>
      <p:sp>
        <p:nvSpPr>
          <p:cNvPr id="54" name="PlaceHolder 2"/>
          <p:cNvSpPr>
            <a:spLocks noGrp="1"/>
          </p:cNvSpPr>
          <p:nvPr>
            <p:ph/>
          </p:nvPr>
        </p:nvSpPr>
        <p:spPr>
          <a:xfrm>
            <a:off x="504000" y="1326600"/>
            <a:ext cx="4426920" cy="328860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55"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56" name="PlaceHolder 4"/>
          <p:cNvSpPr>
            <a:spLocks noGrp="1"/>
          </p:cNvSpPr>
          <p:nvPr>
            <p:ph/>
          </p:nvPr>
        </p:nvSpPr>
        <p:spPr>
          <a:xfrm>
            <a:off x="5152680" y="3044520"/>
            <a:ext cx="4426920" cy="15685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endParaRPr b="0" lang="fr-FR" sz="4400" spc="-1" strike="noStrike">
              <a:solidFill>
                <a:srgbClr val="000000"/>
              </a:solidFill>
              <a:latin typeface="Arial"/>
            </a:endParaRPr>
          </a:p>
        </p:txBody>
      </p:sp>
      <p:sp>
        <p:nvSpPr>
          <p:cNvPr id="58"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59"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60" name="PlaceHolder 4"/>
          <p:cNvSpPr>
            <a:spLocks noGrp="1"/>
          </p:cNvSpPr>
          <p:nvPr>
            <p:ph/>
          </p:nvPr>
        </p:nvSpPr>
        <p:spPr>
          <a:xfrm>
            <a:off x="504000" y="3044520"/>
            <a:ext cx="9072000" cy="15685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endParaRPr b="0" lang="fr-FR" sz="4400" spc="-1" strike="noStrike">
              <a:solidFill>
                <a:srgbClr val="000000"/>
              </a:solidFill>
              <a:latin typeface="Arial"/>
            </a:endParaRPr>
          </a:p>
        </p:txBody>
      </p:sp>
      <p:sp>
        <p:nvSpPr>
          <p:cNvPr id="62" name="PlaceHolder 2"/>
          <p:cNvSpPr>
            <a:spLocks noGrp="1"/>
          </p:cNvSpPr>
          <p:nvPr>
            <p:ph/>
          </p:nvPr>
        </p:nvSpPr>
        <p:spPr>
          <a:xfrm>
            <a:off x="504000" y="1326600"/>
            <a:ext cx="9072000" cy="15685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63" name="PlaceHolder 3"/>
          <p:cNvSpPr>
            <a:spLocks noGrp="1"/>
          </p:cNvSpPr>
          <p:nvPr>
            <p:ph/>
          </p:nvPr>
        </p:nvSpPr>
        <p:spPr>
          <a:xfrm>
            <a:off x="504000" y="3044520"/>
            <a:ext cx="9072000" cy="15685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endParaRPr b="0" lang="fr-FR" sz="4400" spc="-1" strike="noStrike">
              <a:solidFill>
                <a:srgbClr val="000000"/>
              </a:solidFill>
              <a:latin typeface="Arial"/>
            </a:endParaRPr>
          </a:p>
        </p:txBody>
      </p:sp>
      <p:sp>
        <p:nvSpPr>
          <p:cNvPr id="65"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66"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67" name="PlaceHolder 4"/>
          <p:cNvSpPr>
            <a:spLocks noGrp="1"/>
          </p:cNvSpPr>
          <p:nvPr>
            <p:ph/>
          </p:nvPr>
        </p:nvSpPr>
        <p:spPr>
          <a:xfrm>
            <a:off x="504000" y="3044520"/>
            <a:ext cx="4426920" cy="15685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68" name="PlaceHolder 5"/>
          <p:cNvSpPr>
            <a:spLocks noGrp="1"/>
          </p:cNvSpPr>
          <p:nvPr>
            <p:ph/>
          </p:nvPr>
        </p:nvSpPr>
        <p:spPr>
          <a:xfrm>
            <a:off x="5152680" y="3044520"/>
            <a:ext cx="4426920" cy="15685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endParaRPr b="0" lang="fr-FR" sz="4400" spc="-1" strike="noStrike">
              <a:solidFill>
                <a:srgbClr val="000000"/>
              </a:solidFill>
              <a:latin typeface="Arial"/>
            </a:endParaRPr>
          </a:p>
        </p:txBody>
      </p:sp>
      <p:sp>
        <p:nvSpPr>
          <p:cNvPr id="70" name="PlaceHolder 2"/>
          <p:cNvSpPr>
            <a:spLocks noGrp="1"/>
          </p:cNvSpPr>
          <p:nvPr>
            <p:ph/>
          </p:nvPr>
        </p:nvSpPr>
        <p:spPr>
          <a:xfrm>
            <a:off x="504000" y="1326600"/>
            <a:ext cx="2921040" cy="15685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71" name="PlaceHolder 3"/>
          <p:cNvSpPr>
            <a:spLocks noGrp="1"/>
          </p:cNvSpPr>
          <p:nvPr>
            <p:ph/>
          </p:nvPr>
        </p:nvSpPr>
        <p:spPr>
          <a:xfrm>
            <a:off x="3571560" y="1326600"/>
            <a:ext cx="2921040" cy="15685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72" name="PlaceHolder 4"/>
          <p:cNvSpPr>
            <a:spLocks noGrp="1"/>
          </p:cNvSpPr>
          <p:nvPr>
            <p:ph/>
          </p:nvPr>
        </p:nvSpPr>
        <p:spPr>
          <a:xfrm>
            <a:off x="6639120" y="1326600"/>
            <a:ext cx="2921040" cy="15685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73" name="PlaceHolder 5"/>
          <p:cNvSpPr>
            <a:spLocks noGrp="1"/>
          </p:cNvSpPr>
          <p:nvPr>
            <p:ph/>
          </p:nvPr>
        </p:nvSpPr>
        <p:spPr>
          <a:xfrm>
            <a:off x="504000" y="3044520"/>
            <a:ext cx="2921040" cy="15685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74" name="PlaceHolder 6"/>
          <p:cNvSpPr>
            <a:spLocks noGrp="1"/>
          </p:cNvSpPr>
          <p:nvPr>
            <p:ph/>
          </p:nvPr>
        </p:nvSpPr>
        <p:spPr>
          <a:xfrm>
            <a:off x="3571560" y="3044520"/>
            <a:ext cx="2921040" cy="15685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75" name="PlaceHolder 7"/>
          <p:cNvSpPr>
            <a:spLocks noGrp="1"/>
          </p:cNvSpPr>
          <p:nvPr>
            <p:ph/>
          </p:nvPr>
        </p:nvSpPr>
        <p:spPr>
          <a:xfrm>
            <a:off x="6639120" y="3044520"/>
            <a:ext cx="2921040" cy="15685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8"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endParaRPr b="0" lang="fr-FR" sz="4400" spc="-1" strike="noStrike">
              <a:solidFill>
                <a:srgbClr val="000000"/>
              </a:solidFill>
              <a:latin typeface="Arial"/>
            </a:endParaRPr>
          </a:p>
        </p:txBody>
      </p:sp>
      <p:sp>
        <p:nvSpPr>
          <p:cNvPr id="79" name="PlaceHolder 2"/>
          <p:cNvSpPr>
            <a:spLocks noGrp="1"/>
          </p:cNvSpPr>
          <p:nvPr>
            <p:ph type="subTitle"/>
          </p:nvPr>
        </p:nvSpPr>
        <p:spPr>
          <a:xfrm>
            <a:off x="504000" y="1326600"/>
            <a:ext cx="9072000" cy="3288600"/>
          </a:xfrm>
          <a:prstGeom prst="rect">
            <a:avLst/>
          </a:prstGeom>
          <a:noFill/>
          <a:ln w="0">
            <a:noFill/>
          </a:ln>
        </p:spPr>
        <p:txBody>
          <a:bodyPr lIns="0" rIns="0" tIns="0" bIns="0" anchor="ctr">
            <a:noAutofit/>
          </a:bodyPr>
          <a:p>
            <a:pPr algn="ctr">
              <a:buNone/>
            </a:pPr>
            <a:endParaRPr b="0" lang="fr-FR"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endParaRPr b="0" lang="fr-FR" sz="4400" spc="-1" strike="noStrike">
              <a:solidFill>
                <a:srgbClr val="000000"/>
              </a:solidFill>
              <a:latin typeface="Arial"/>
            </a:endParaRPr>
          </a:p>
        </p:txBody>
      </p:sp>
      <p:sp>
        <p:nvSpPr>
          <p:cNvPr id="81" name="PlaceHolder 2"/>
          <p:cNvSpPr>
            <a:spLocks noGrp="1"/>
          </p:cNvSpPr>
          <p:nvPr>
            <p:ph/>
          </p:nvPr>
        </p:nvSpPr>
        <p:spPr>
          <a:xfrm>
            <a:off x="504000" y="1326600"/>
            <a:ext cx="9072000" cy="328860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endParaRPr b="0" lang="fr-FR" sz="4400" spc="-1" strike="noStrike">
              <a:solidFill>
                <a:srgbClr val="000000"/>
              </a:solidFill>
              <a:latin typeface="Arial"/>
            </a:endParaRPr>
          </a:p>
        </p:txBody>
      </p:sp>
      <p:sp>
        <p:nvSpPr>
          <p:cNvPr id="83" name="PlaceHolder 2"/>
          <p:cNvSpPr>
            <a:spLocks noGrp="1"/>
          </p:cNvSpPr>
          <p:nvPr>
            <p:ph/>
          </p:nvPr>
        </p:nvSpPr>
        <p:spPr>
          <a:xfrm>
            <a:off x="504000" y="1326600"/>
            <a:ext cx="4426920" cy="328860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84" name="PlaceHolder 3"/>
          <p:cNvSpPr>
            <a:spLocks noGrp="1"/>
          </p:cNvSpPr>
          <p:nvPr>
            <p:ph/>
          </p:nvPr>
        </p:nvSpPr>
        <p:spPr>
          <a:xfrm>
            <a:off x="5152680" y="1326600"/>
            <a:ext cx="4426920" cy="328860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5"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endParaRPr b="0" lang="fr-FR" sz="4400" spc="-1" strike="noStrike">
              <a:solidFill>
                <a:srgbClr val="000000"/>
              </a:solidFill>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endParaRPr b="0" lang="fr-FR" sz="4400" spc="-1" strike="noStrike">
              <a:solidFill>
                <a:srgbClr val="000000"/>
              </a:solidFill>
              <a:latin typeface="Arial"/>
            </a:endParaRPr>
          </a:p>
        </p:txBody>
      </p:sp>
      <p:sp>
        <p:nvSpPr>
          <p:cNvPr id="5" name="PlaceHolder 2"/>
          <p:cNvSpPr>
            <a:spLocks noGrp="1"/>
          </p:cNvSpPr>
          <p:nvPr>
            <p:ph/>
          </p:nvPr>
        </p:nvSpPr>
        <p:spPr>
          <a:xfrm>
            <a:off x="504000" y="1326600"/>
            <a:ext cx="9072000" cy="328860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86" name="PlaceHolder 1"/>
          <p:cNvSpPr>
            <a:spLocks noGrp="1"/>
          </p:cNvSpPr>
          <p:nvPr>
            <p:ph type="subTitle"/>
          </p:nvPr>
        </p:nvSpPr>
        <p:spPr>
          <a:xfrm>
            <a:off x="504000" y="226080"/>
            <a:ext cx="9072000" cy="4388400"/>
          </a:xfrm>
          <a:prstGeom prst="rect">
            <a:avLst/>
          </a:prstGeom>
          <a:noFill/>
          <a:ln w="0">
            <a:noFill/>
          </a:ln>
        </p:spPr>
        <p:txBody>
          <a:bodyPr lIns="0" rIns="0" tIns="0" bIns="0" anchor="ctr">
            <a:noAutofit/>
          </a:bodyPr>
          <a:p>
            <a:pPr algn="ctr">
              <a:buNone/>
            </a:pPr>
            <a:endParaRPr b="0" lang="fr-FR"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endParaRPr b="0" lang="fr-FR" sz="4400" spc="-1" strike="noStrike">
              <a:solidFill>
                <a:srgbClr val="000000"/>
              </a:solidFill>
              <a:latin typeface="Arial"/>
            </a:endParaRPr>
          </a:p>
        </p:txBody>
      </p:sp>
      <p:sp>
        <p:nvSpPr>
          <p:cNvPr id="88"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89" name="PlaceHolder 3"/>
          <p:cNvSpPr>
            <a:spLocks noGrp="1"/>
          </p:cNvSpPr>
          <p:nvPr>
            <p:ph/>
          </p:nvPr>
        </p:nvSpPr>
        <p:spPr>
          <a:xfrm>
            <a:off x="5152680" y="1326600"/>
            <a:ext cx="4426920" cy="328860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90" name="PlaceHolder 4"/>
          <p:cNvSpPr>
            <a:spLocks noGrp="1"/>
          </p:cNvSpPr>
          <p:nvPr>
            <p:ph/>
          </p:nvPr>
        </p:nvSpPr>
        <p:spPr>
          <a:xfrm>
            <a:off x="504000" y="3044520"/>
            <a:ext cx="4426920" cy="15685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endParaRPr b="0" lang="fr-FR" sz="4400" spc="-1" strike="noStrike">
              <a:solidFill>
                <a:srgbClr val="000000"/>
              </a:solidFill>
              <a:latin typeface="Arial"/>
            </a:endParaRPr>
          </a:p>
        </p:txBody>
      </p:sp>
      <p:sp>
        <p:nvSpPr>
          <p:cNvPr id="92" name="PlaceHolder 2"/>
          <p:cNvSpPr>
            <a:spLocks noGrp="1"/>
          </p:cNvSpPr>
          <p:nvPr>
            <p:ph/>
          </p:nvPr>
        </p:nvSpPr>
        <p:spPr>
          <a:xfrm>
            <a:off x="504000" y="1326600"/>
            <a:ext cx="4426920" cy="328860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93"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94" name="PlaceHolder 4"/>
          <p:cNvSpPr>
            <a:spLocks noGrp="1"/>
          </p:cNvSpPr>
          <p:nvPr>
            <p:ph/>
          </p:nvPr>
        </p:nvSpPr>
        <p:spPr>
          <a:xfrm>
            <a:off x="5152680" y="3044520"/>
            <a:ext cx="4426920" cy="15685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endParaRPr b="0" lang="fr-FR" sz="4400" spc="-1" strike="noStrike">
              <a:solidFill>
                <a:srgbClr val="000000"/>
              </a:solidFill>
              <a:latin typeface="Arial"/>
            </a:endParaRPr>
          </a:p>
        </p:txBody>
      </p:sp>
      <p:sp>
        <p:nvSpPr>
          <p:cNvPr id="96"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97"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98" name="PlaceHolder 4"/>
          <p:cNvSpPr>
            <a:spLocks noGrp="1"/>
          </p:cNvSpPr>
          <p:nvPr>
            <p:ph/>
          </p:nvPr>
        </p:nvSpPr>
        <p:spPr>
          <a:xfrm>
            <a:off x="504000" y="3044520"/>
            <a:ext cx="9072000" cy="15685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endParaRPr b="0" lang="fr-FR" sz="4400" spc="-1" strike="noStrike">
              <a:solidFill>
                <a:srgbClr val="000000"/>
              </a:solidFill>
              <a:latin typeface="Arial"/>
            </a:endParaRPr>
          </a:p>
        </p:txBody>
      </p:sp>
      <p:sp>
        <p:nvSpPr>
          <p:cNvPr id="100" name="PlaceHolder 2"/>
          <p:cNvSpPr>
            <a:spLocks noGrp="1"/>
          </p:cNvSpPr>
          <p:nvPr>
            <p:ph/>
          </p:nvPr>
        </p:nvSpPr>
        <p:spPr>
          <a:xfrm>
            <a:off x="504000" y="1326600"/>
            <a:ext cx="9072000" cy="15685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101" name="PlaceHolder 3"/>
          <p:cNvSpPr>
            <a:spLocks noGrp="1"/>
          </p:cNvSpPr>
          <p:nvPr>
            <p:ph/>
          </p:nvPr>
        </p:nvSpPr>
        <p:spPr>
          <a:xfrm>
            <a:off x="504000" y="3044520"/>
            <a:ext cx="9072000" cy="15685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endParaRPr b="0" lang="fr-FR" sz="4400" spc="-1" strike="noStrike">
              <a:solidFill>
                <a:srgbClr val="000000"/>
              </a:solidFill>
              <a:latin typeface="Arial"/>
            </a:endParaRPr>
          </a:p>
        </p:txBody>
      </p:sp>
      <p:sp>
        <p:nvSpPr>
          <p:cNvPr id="103"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104"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105" name="PlaceHolder 4"/>
          <p:cNvSpPr>
            <a:spLocks noGrp="1"/>
          </p:cNvSpPr>
          <p:nvPr>
            <p:ph/>
          </p:nvPr>
        </p:nvSpPr>
        <p:spPr>
          <a:xfrm>
            <a:off x="504000" y="3044520"/>
            <a:ext cx="4426920" cy="15685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106" name="PlaceHolder 5"/>
          <p:cNvSpPr>
            <a:spLocks noGrp="1"/>
          </p:cNvSpPr>
          <p:nvPr>
            <p:ph/>
          </p:nvPr>
        </p:nvSpPr>
        <p:spPr>
          <a:xfrm>
            <a:off x="5152680" y="3044520"/>
            <a:ext cx="4426920" cy="15685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endParaRPr b="0" lang="fr-FR" sz="4400" spc="-1" strike="noStrike">
              <a:solidFill>
                <a:srgbClr val="000000"/>
              </a:solidFill>
              <a:latin typeface="Arial"/>
            </a:endParaRPr>
          </a:p>
        </p:txBody>
      </p:sp>
      <p:sp>
        <p:nvSpPr>
          <p:cNvPr id="108" name="PlaceHolder 2"/>
          <p:cNvSpPr>
            <a:spLocks noGrp="1"/>
          </p:cNvSpPr>
          <p:nvPr>
            <p:ph/>
          </p:nvPr>
        </p:nvSpPr>
        <p:spPr>
          <a:xfrm>
            <a:off x="504000" y="1326600"/>
            <a:ext cx="2921040" cy="15685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109" name="PlaceHolder 3"/>
          <p:cNvSpPr>
            <a:spLocks noGrp="1"/>
          </p:cNvSpPr>
          <p:nvPr>
            <p:ph/>
          </p:nvPr>
        </p:nvSpPr>
        <p:spPr>
          <a:xfrm>
            <a:off x="3571560" y="1326600"/>
            <a:ext cx="2921040" cy="15685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110" name="PlaceHolder 4"/>
          <p:cNvSpPr>
            <a:spLocks noGrp="1"/>
          </p:cNvSpPr>
          <p:nvPr>
            <p:ph/>
          </p:nvPr>
        </p:nvSpPr>
        <p:spPr>
          <a:xfrm>
            <a:off x="6639120" y="1326600"/>
            <a:ext cx="2921040" cy="15685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111" name="PlaceHolder 5"/>
          <p:cNvSpPr>
            <a:spLocks noGrp="1"/>
          </p:cNvSpPr>
          <p:nvPr>
            <p:ph/>
          </p:nvPr>
        </p:nvSpPr>
        <p:spPr>
          <a:xfrm>
            <a:off x="504000" y="3044520"/>
            <a:ext cx="2921040" cy="15685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112" name="PlaceHolder 6"/>
          <p:cNvSpPr>
            <a:spLocks noGrp="1"/>
          </p:cNvSpPr>
          <p:nvPr>
            <p:ph/>
          </p:nvPr>
        </p:nvSpPr>
        <p:spPr>
          <a:xfrm>
            <a:off x="3571560" y="3044520"/>
            <a:ext cx="2921040" cy="15685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113" name="PlaceHolder 7"/>
          <p:cNvSpPr>
            <a:spLocks noGrp="1"/>
          </p:cNvSpPr>
          <p:nvPr>
            <p:ph/>
          </p:nvPr>
        </p:nvSpPr>
        <p:spPr>
          <a:xfrm>
            <a:off x="6639120" y="3044520"/>
            <a:ext cx="2921040" cy="15685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endParaRPr b="0" lang="fr-FR" sz="4400" spc="-1" strike="noStrike">
              <a:solidFill>
                <a:srgbClr val="000000"/>
              </a:solidFill>
              <a:latin typeface="Arial"/>
            </a:endParaRPr>
          </a:p>
        </p:txBody>
      </p:sp>
      <p:sp>
        <p:nvSpPr>
          <p:cNvPr id="7" name="PlaceHolder 2"/>
          <p:cNvSpPr>
            <a:spLocks noGrp="1"/>
          </p:cNvSpPr>
          <p:nvPr>
            <p:ph/>
          </p:nvPr>
        </p:nvSpPr>
        <p:spPr>
          <a:xfrm>
            <a:off x="504000" y="1326600"/>
            <a:ext cx="4426920" cy="328860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8" name="PlaceHolder 3"/>
          <p:cNvSpPr>
            <a:spLocks noGrp="1"/>
          </p:cNvSpPr>
          <p:nvPr>
            <p:ph/>
          </p:nvPr>
        </p:nvSpPr>
        <p:spPr>
          <a:xfrm>
            <a:off x="5152680" y="1326600"/>
            <a:ext cx="4426920" cy="328860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endParaRPr b="0" lang="fr-FR" sz="4400" spc="-1" strike="noStrike">
              <a:solidFill>
                <a:srgbClr val="000000"/>
              </a:solidFill>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504000" y="226080"/>
            <a:ext cx="9072000" cy="4388400"/>
          </a:xfrm>
          <a:prstGeom prst="rect">
            <a:avLst/>
          </a:prstGeom>
          <a:noFill/>
          <a:ln w="0">
            <a:noFill/>
          </a:ln>
        </p:spPr>
        <p:txBody>
          <a:bodyPr lIns="0" rIns="0" tIns="0" bIns="0" anchor="ctr">
            <a:noAutofit/>
          </a:bodyPr>
          <a:p>
            <a:pPr algn="ctr">
              <a:buNone/>
            </a:pPr>
            <a:endParaRPr b="0" lang="fr-FR"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endParaRPr b="0" lang="fr-FR" sz="4400" spc="-1" strike="noStrike">
              <a:solidFill>
                <a:srgbClr val="000000"/>
              </a:solidFill>
              <a:latin typeface="Arial"/>
            </a:endParaRPr>
          </a:p>
        </p:txBody>
      </p:sp>
      <p:sp>
        <p:nvSpPr>
          <p:cNvPr id="12"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13" name="PlaceHolder 3"/>
          <p:cNvSpPr>
            <a:spLocks noGrp="1"/>
          </p:cNvSpPr>
          <p:nvPr>
            <p:ph/>
          </p:nvPr>
        </p:nvSpPr>
        <p:spPr>
          <a:xfrm>
            <a:off x="5152680" y="1326600"/>
            <a:ext cx="4426920" cy="328860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14" name="PlaceHolder 4"/>
          <p:cNvSpPr>
            <a:spLocks noGrp="1"/>
          </p:cNvSpPr>
          <p:nvPr>
            <p:ph/>
          </p:nvPr>
        </p:nvSpPr>
        <p:spPr>
          <a:xfrm>
            <a:off x="504000" y="3044520"/>
            <a:ext cx="4426920" cy="15685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endParaRPr b="0" lang="fr-FR" sz="4400" spc="-1" strike="noStrike">
              <a:solidFill>
                <a:srgbClr val="000000"/>
              </a:solidFill>
              <a:latin typeface="Arial"/>
            </a:endParaRPr>
          </a:p>
        </p:txBody>
      </p:sp>
      <p:sp>
        <p:nvSpPr>
          <p:cNvPr id="16" name="PlaceHolder 2"/>
          <p:cNvSpPr>
            <a:spLocks noGrp="1"/>
          </p:cNvSpPr>
          <p:nvPr>
            <p:ph/>
          </p:nvPr>
        </p:nvSpPr>
        <p:spPr>
          <a:xfrm>
            <a:off x="504000" y="1326600"/>
            <a:ext cx="4426920" cy="328860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17"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18" name="PlaceHolder 4"/>
          <p:cNvSpPr>
            <a:spLocks noGrp="1"/>
          </p:cNvSpPr>
          <p:nvPr>
            <p:ph/>
          </p:nvPr>
        </p:nvSpPr>
        <p:spPr>
          <a:xfrm>
            <a:off x="5152680" y="3044520"/>
            <a:ext cx="4426920" cy="15685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endParaRPr b="0" lang="fr-FR" sz="4400" spc="-1" strike="noStrike">
              <a:solidFill>
                <a:srgbClr val="000000"/>
              </a:solidFill>
              <a:latin typeface="Arial"/>
            </a:endParaRPr>
          </a:p>
        </p:txBody>
      </p:sp>
      <p:sp>
        <p:nvSpPr>
          <p:cNvPr id="20"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21"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22" name="PlaceHolder 4"/>
          <p:cNvSpPr>
            <a:spLocks noGrp="1"/>
          </p:cNvSpPr>
          <p:nvPr>
            <p:ph/>
          </p:nvPr>
        </p:nvSpPr>
        <p:spPr>
          <a:xfrm>
            <a:off x="504000" y="3044520"/>
            <a:ext cx="9072000" cy="15685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504000" y="226080"/>
            <a:ext cx="9071640" cy="946080"/>
          </a:xfrm>
          <a:prstGeom prst="rect">
            <a:avLst/>
          </a:prstGeom>
          <a:noFill/>
          <a:ln w="0">
            <a:noFill/>
          </a:ln>
        </p:spPr>
        <p:txBody>
          <a:bodyPr lIns="0" rIns="0" tIns="0" bIns="0" anchor="ctr">
            <a:noAutofit/>
          </a:bodyPr>
          <a:p>
            <a:r>
              <a:rPr b="0" lang="fr-FR" sz="4400" spc="-1" strike="noStrike">
                <a:solidFill>
                  <a:srgbClr val="000000"/>
                </a:solidFill>
                <a:latin typeface="Arial"/>
              </a:rPr>
              <a:t>Cliquez pour éditer le format du texte-titre</a:t>
            </a:r>
            <a:endParaRPr b="0" lang="fr-FR" sz="4400" spc="-1" strike="noStrike">
              <a:solidFill>
                <a:srgbClr val="000000"/>
              </a:solidFill>
              <a:latin typeface="Arial"/>
            </a:endParaRPr>
          </a:p>
        </p:txBody>
      </p:sp>
      <p:sp>
        <p:nvSpPr>
          <p:cNvPr id="1" name="PlaceHolder 2"/>
          <p:cNvSpPr>
            <a:spLocks noGrp="1"/>
          </p:cNvSpPr>
          <p:nvPr>
            <p:ph type="body"/>
          </p:nvPr>
        </p:nvSpPr>
        <p:spPr>
          <a:xfrm>
            <a:off x="504000" y="1326600"/>
            <a:ext cx="9071640" cy="328824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fr-FR" sz="2800" spc="-1" strike="noStrike">
                <a:solidFill>
                  <a:srgbClr val="000000"/>
                </a:solidFill>
                <a:latin typeface="Arial"/>
              </a:rPr>
              <a:t>Cliquez pour éditer le format du plan de texte</a:t>
            </a:r>
            <a:endParaRPr b="0" lang="fr-FR" sz="28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pPr>
            <a:r>
              <a:rPr b="0" lang="fr-FR" sz="2000" spc="-1" strike="noStrike">
                <a:solidFill>
                  <a:srgbClr val="000000"/>
                </a:solidFill>
                <a:latin typeface="Arial"/>
              </a:rPr>
              <a:t>Second niveau de plan</a:t>
            </a:r>
            <a:endParaRPr b="0" lang="fr-FR" sz="2000" spc="-1" strike="noStrike">
              <a:solidFill>
                <a:srgbClr val="000000"/>
              </a:solidFill>
              <a:latin typeface="Arial"/>
            </a:endParaRPr>
          </a:p>
          <a:p>
            <a:pPr lvl="2" marL="1296000" indent="-288000">
              <a:lnSpc>
                <a:spcPct val="90000"/>
              </a:lnSpc>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lnSpc>
                <a:spcPct val="90000"/>
              </a:lnSpc>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lnSpc>
                <a:spcPct val="90000"/>
              </a:lnSpc>
              <a:spcBef>
                <a:spcPts val="283"/>
              </a:spcBef>
              <a:buClr>
                <a:srgbClr val="000000"/>
              </a:buClr>
              <a:buSzPct val="45000"/>
              <a:buFont typeface="Wingdings" charset="2"/>
              <a:buChar char=""/>
            </a:pPr>
            <a:r>
              <a:rPr b="0" lang="fr-FR" sz="2000" spc="-1" strike="noStrike">
                <a:solidFill>
                  <a:srgbClr val="000000"/>
                </a:solidFill>
                <a:latin typeface="Arial"/>
              </a:rPr>
              <a:t>Cinquième niveau de plan</a:t>
            </a:r>
            <a:endParaRPr b="0" lang="fr-FR" sz="2000" spc="-1" strike="noStrike">
              <a:solidFill>
                <a:srgbClr val="000000"/>
              </a:solidFill>
              <a:latin typeface="Arial"/>
            </a:endParaRPr>
          </a:p>
          <a:p>
            <a:pPr lvl="5" marL="2592000" indent="-216000">
              <a:lnSpc>
                <a:spcPct val="90000"/>
              </a:lnSpc>
              <a:spcBef>
                <a:spcPts val="283"/>
              </a:spcBef>
              <a:buClr>
                <a:srgbClr val="000000"/>
              </a:buClr>
              <a:buSzPct val="45000"/>
              <a:buFont typeface="Wingdings" charset="2"/>
              <a:buChar char=""/>
            </a:pPr>
            <a:r>
              <a:rPr b="0" lang="fr-FR" sz="2000" spc="-1" strike="noStrike">
                <a:solidFill>
                  <a:srgbClr val="000000"/>
                </a:solidFill>
                <a:latin typeface="Arial"/>
              </a:rPr>
              <a:t>Sixième niveau de plan</a:t>
            </a:r>
            <a:endParaRPr b="0" lang="fr-FR" sz="2000" spc="-1" strike="noStrike">
              <a:solidFill>
                <a:srgbClr val="000000"/>
              </a:solidFill>
              <a:latin typeface="Arial"/>
            </a:endParaRPr>
          </a:p>
          <a:p>
            <a:pPr lvl="6" marL="3024000" indent="-216000">
              <a:lnSpc>
                <a:spcPct val="90000"/>
              </a:lnSpc>
              <a:spcBef>
                <a:spcPts val="283"/>
              </a:spcBef>
              <a:buClr>
                <a:srgbClr val="000000"/>
              </a:buClr>
              <a:buSzPct val="45000"/>
              <a:buFont typeface="Wingdings" charset="2"/>
              <a:buChar char=""/>
            </a:pPr>
            <a:r>
              <a:rPr b="0" lang="fr-FR" sz="2000" spc="-1" strike="noStrike">
                <a:solidFill>
                  <a:srgbClr val="000000"/>
                </a:solidFill>
                <a:latin typeface="Arial"/>
              </a:rPr>
              <a:t>Septième niveau de plan</a:t>
            </a:r>
            <a:endParaRPr b="0" lang="fr-F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r>
              <a:rPr b="0" lang="fr-FR" sz="4400" spc="-1" strike="noStrike">
                <a:solidFill>
                  <a:srgbClr val="000000"/>
                </a:solidFill>
                <a:latin typeface="Arial"/>
              </a:rPr>
              <a:t>Cliquez pour éditer le format du texte-titre</a:t>
            </a:r>
            <a:endParaRPr b="0" lang="fr-FR" sz="4400" spc="-1" strike="noStrike">
              <a:solidFill>
                <a:srgbClr val="000000"/>
              </a:solidFill>
              <a:latin typeface="Arial"/>
            </a:endParaRPr>
          </a:p>
        </p:txBody>
      </p:sp>
      <p:sp>
        <p:nvSpPr>
          <p:cNvPr id="39" name="PlaceHolder 2"/>
          <p:cNvSpPr>
            <a:spLocks noGrp="1"/>
          </p:cNvSpPr>
          <p:nvPr>
            <p:ph type="body"/>
          </p:nvPr>
        </p:nvSpPr>
        <p:spPr>
          <a:xfrm>
            <a:off x="504000" y="1326600"/>
            <a:ext cx="9072000" cy="328860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fr-FR" sz="2800" spc="-1" strike="noStrike">
                <a:solidFill>
                  <a:srgbClr val="000000"/>
                </a:solidFill>
                <a:latin typeface="Arial"/>
              </a:rPr>
              <a:t>Cliquez pour éditer le format du plan de texte</a:t>
            </a:r>
            <a:endParaRPr b="0" lang="fr-FR" sz="28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pPr>
            <a:r>
              <a:rPr b="0" lang="fr-FR" sz="2000" spc="-1" strike="noStrike">
                <a:solidFill>
                  <a:srgbClr val="000000"/>
                </a:solidFill>
                <a:latin typeface="Arial"/>
              </a:rPr>
              <a:t>Second niveau de plan</a:t>
            </a:r>
            <a:endParaRPr b="0" lang="fr-FR" sz="2000" spc="-1" strike="noStrike">
              <a:solidFill>
                <a:srgbClr val="000000"/>
              </a:solidFill>
              <a:latin typeface="Arial"/>
            </a:endParaRPr>
          </a:p>
          <a:p>
            <a:pPr lvl="2" marL="1296000" indent="-288000">
              <a:lnSpc>
                <a:spcPct val="90000"/>
              </a:lnSpc>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lnSpc>
                <a:spcPct val="90000"/>
              </a:lnSpc>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lnSpc>
                <a:spcPct val="90000"/>
              </a:lnSpc>
              <a:spcBef>
                <a:spcPts val="283"/>
              </a:spcBef>
              <a:buClr>
                <a:srgbClr val="000000"/>
              </a:buClr>
              <a:buSzPct val="45000"/>
              <a:buFont typeface="Wingdings" charset="2"/>
              <a:buChar char=""/>
            </a:pPr>
            <a:r>
              <a:rPr b="0" lang="fr-FR" sz="2000" spc="-1" strike="noStrike">
                <a:solidFill>
                  <a:srgbClr val="000000"/>
                </a:solidFill>
                <a:latin typeface="Arial"/>
              </a:rPr>
              <a:t>Cinquième niveau de plan</a:t>
            </a:r>
            <a:endParaRPr b="0" lang="fr-FR" sz="2000" spc="-1" strike="noStrike">
              <a:solidFill>
                <a:srgbClr val="000000"/>
              </a:solidFill>
              <a:latin typeface="Arial"/>
            </a:endParaRPr>
          </a:p>
          <a:p>
            <a:pPr lvl="5" marL="2592000" indent="-216000">
              <a:lnSpc>
                <a:spcPct val="90000"/>
              </a:lnSpc>
              <a:spcBef>
                <a:spcPts val="283"/>
              </a:spcBef>
              <a:buClr>
                <a:srgbClr val="000000"/>
              </a:buClr>
              <a:buSzPct val="45000"/>
              <a:buFont typeface="Wingdings" charset="2"/>
              <a:buChar char=""/>
            </a:pPr>
            <a:r>
              <a:rPr b="0" lang="fr-FR" sz="2000" spc="-1" strike="noStrike">
                <a:solidFill>
                  <a:srgbClr val="000000"/>
                </a:solidFill>
                <a:latin typeface="Arial"/>
              </a:rPr>
              <a:t>Sixième niveau de plan</a:t>
            </a:r>
            <a:endParaRPr b="0" lang="fr-FR" sz="2000" spc="-1" strike="noStrike">
              <a:solidFill>
                <a:srgbClr val="000000"/>
              </a:solidFill>
              <a:latin typeface="Arial"/>
            </a:endParaRPr>
          </a:p>
          <a:p>
            <a:pPr lvl="6" marL="3024000" indent="-216000">
              <a:lnSpc>
                <a:spcPct val="90000"/>
              </a:lnSpc>
              <a:spcBef>
                <a:spcPts val="283"/>
              </a:spcBef>
              <a:buClr>
                <a:srgbClr val="000000"/>
              </a:buClr>
              <a:buSzPct val="45000"/>
              <a:buFont typeface="Wingdings" charset="2"/>
              <a:buChar char=""/>
            </a:pPr>
            <a:r>
              <a:rPr b="0" lang="fr-FR" sz="2000" spc="-1" strike="noStrike">
                <a:solidFill>
                  <a:srgbClr val="000000"/>
                </a:solidFill>
                <a:latin typeface="Arial"/>
              </a:rPr>
              <a:t>Septième niveau de plan</a:t>
            </a:r>
            <a:endParaRPr b="0" lang="fr-F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6"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r>
              <a:rPr b="0" lang="fr-FR" sz="4400" spc="-1" strike="noStrike">
                <a:solidFill>
                  <a:srgbClr val="000000"/>
                </a:solidFill>
                <a:latin typeface="Arial"/>
              </a:rPr>
              <a:t>Cliquez pour éditer le format du texte-titre</a:t>
            </a:r>
            <a:endParaRPr b="0" lang="fr-FR" sz="4400" spc="-1" strike="noStrike">
              <a:solidFill>
                <a:srgbClr val="000000"/>
              </a:solidFill>
              <a:latin typeface="Arial"/>
            </a:endParaRPr>
          </a:p>
        </p:txBody>
      </p:sp>
      <p:sp>
        <p:nvSpPr>
          <p:cNvPr id="77" name="PlaceHolder 2"/>
          <p:cNvSpPr>
            <a:spLocks noGrp="1"/>
          </p:cNvSpPr>
          <p:nvPr>
            <p:ph type="body"/>
          </p:nvPr>
        </p:nvSpPr>
        <p:spPr>
          <a:xfrm>
            <a:off x="504000" y="1326600"/>
            <a:ext cx="9072000" cy="328860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fr-FR" sz="2800" spc="-1" strike="noStrike">
                <a:solidFill>
                  <a:srgbClr val="000000"/>
                </a:solidFill>
                <a:latin typeface="Arial"/>
              </a:rPr>
              <a:t>Cliquez pour éditer le format du plan de texte</a:t>
            </a:r>
            <a:endParaRPr b="0" lang="fr-FR" sz="28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pPr>
            <a:r>
              <a:rPr b="0" lang="fr-FR" sz="2000" spc="-1" strike="noStrike">
                <a:solidFill>
                  <a:srgbClr val="000000"/>
                </a:solidFill>
                <a:latin typeface="Arial"/>
              </a:rPr>
              <a:t>Second niveau de plan</a:t>
            </a:r>
            <a:endParaRPr b="0" lang="fr-FR" sz="2000" spc="-1" strike="noStrike">
              <a:solidFill>
                <a:srgbClr val="000000"/>
              </a:solidFill>
              <a:latin typeface="Arial"/>
            </a:endParaRPr>
          </a:p>
          <a:p>
            <a:pPr lvl="2" marL="1296000" indent="-288000">
              <a:lnSpc>
                <a:spcPct val="90000"/>
              </a:lnSpc>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lnSpc>
                <a:spcPct val="90000"/>
              </a:lnSpc>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lnSpc>
                <a:spcPct val="90000"/>
              </a:lnSpc>
              <a:spcBef>
                <a:spcPts val="283"/>
              </a:spcBef>
              <a:buClr>
                <a:srgbClr val="000000"/>
              </a:buClr>
              <a:buSzPct val="45000"/>
              <a:buFont typeface="Wingdings" charset="2"/>
              <a:buChar char=""/>
            </a:pPr>
            <a:r>
              <a:rPr b="0" lang="fr-FR" sz="2000" spc="-1" strike="noStrike">
                <a:solidFill>
                  <a:srgbClr val="000000"/>
                </a:solidFill>
                <a:latin typeface="Arial"/>
              </a:rPr>
              <a:t>Cinquième niveau de plan</a:t>
            </a:r>
            <a:endParaRPr b="0" lang="fr-FR" sz="2000" spc="-1" strike="noStrike">
              <a:solidFill>
                <a:srgbClr val="000000"/>
              </a:solidFill>
              <a:latin typeface="Arial"/>
            </a:endParaRPr>
          </a:p>
          <a:p>
            <a:pPr lvl="5" marL="2592000" indent="-216000">
              <a:lnSpc>
                <a:spcPct val="90000"/>
              </a:lnSpc>
              <a:spcBef>
                <a:spcPts val="283"/>
              </a:spcBef>
              <a:buClr>
                <a:srgbClr val="000000"/>
              </a:buClr>
              <a:buSzPct val="45000"/>
              <a:buFont typeface="Wingdings" charset="2"/>
              <a:buChar char=""/>
            </a:pPr>
            <a:r>
              <a:rPr b="0" lang="fr-FR" sz="2000" spc="-1" strike="noStrike">
                <a:solidFill>
                  <a:srgbClr val="000000"/>
                </a:solidFill>
                <a:latin typeface="Arial"/>
              </a:rPr>
              <a:t>Sixième niveau de plan</a:t>
            </a:r>
            <a:endParaRPr b="0" lang="fr-FR" sz="2000" spc="-1" strike="noStrike">
              <a:solidFill>
                <a:srgbClr val="000000"/>
              </a:solidFill>
              <a:latin typeface="Arial"/>
            </a:endParaRPr>
          </a:p>
          <a:p>
            <a:pPr lvl="6" marL="3024000" indent="-216000">
              <a:lnSpc>
                <a:spcPct val="90000"/>
              </a:lnSpc>
              <a:spcBef>
                <a:spcPts val="283"/>
              </a:spcBef>
              <a:buClr>
                <a:srgbClr val="000000"/>
              </a:buClr>
              <a:buSzPct val="45000"/>
              <a:buFont typeface="Wingdings" charset="2"/>
              <a:buChar char=""/>
            </a:pPr>
            <a:r>
              <a:rPr b="0" lang="fr-FR" sz="2000" spc="-1" strike="noStrike">
                <a:solidFill>
                  <a:srgbClr val="000000"/>
                </a:solidFill>
                <a:latin typeface="Arial"/>
              </a:rPr>
              <a:t>Septième niveau de plan</a:t>
            </a:r>
            <a:endParaRPr b="0" lang="fr-F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audio" Target="../media/media6.mp3"/><Relationship Id="rId7" Type="http://schemas.microsoft.com/office/2007/relationships/media" Target="../media/media6.mp3"/><Relationship Id="rId8" Type="http://schemas.openxmlformats.org/officeDocument/2006/relationships/image" Target="../media/image7.png"/><Relationship Id="rId9" Type="http://schemas.openxmlformats.org/officeDocument/2006/relationships/slideLayout" Target="../slideLayouts/slideLayout1.xml"/><Relationship Id="rId10"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52.png"/><Relationship Id="rId2" Type="http://schemas.openxmlformats.org/officeDocument/2006/relationships/image" Target="../media/image53.png"/><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video" Target="../media/media57.wma"/><Relationship Id="rId7" Type="http://schemas.microsoft.com/office/2007/relationships/media" Target="../media/media57.wma"/><Relationship Id="rId8" Type="http://schemas.openxmlformats.org/officeDocument/2006/relationships/image" Target="../media/image58.png"/><Relationship Id="rId9" Type="http://schemas.openxmlformats.org/officeDocument/2006/relationships/slideLayout" Target="../slideLayouts/slideLayout25.xml"/><Relationship Id="rId10"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59.png"/><Relationship Id="rId2" Type="http://schemas.openxmlformats.org/officeDocument/2006/relationships/image" Target="../media/image60.wmf"/><Relationship Id="rId3" Type="http://schemas.openxmlformats.org/officeDocument/2006/relationships/video" Target="../media/media61.wma"/><Relationship Id="rId4" Type="http://schemas.microsoft.com/office/2007/relationships/media" Target="../media/media61.wma"/><Relationship Id="rId5" Type="http://schemas.openxmlformats.org/officeDocument/2006/relationships/image" Target="../media/image62.png"/><Relationship Id="rId6" Type="http://schemas.openxmlformats.org/officeDocument/2006/relationships/slideLayout" Target="../slideLayouts/slideLayout25.xml"/><Relationship Id="rId7"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63.png"/><Relationship Id="rId2" Type="http://schemas.openxmlformats.org/officeDocument/2006/relationships/image" Target="../media/image64.png"/><Relationship Id="rId3" Type="http://schemas.openxmlformats.org/officeDocument/2006/relationships/video" Target="../media/media65.wma"/><Relationship Id="rId4" Type="http://schemas.microsoft.com/office/2007/relationships/media" Target="../media/media65.wma"/><Relationship Id="rId5" Type="http://schemas.openxmlformats.org/officeDocument/2006/relationships/image" Target="../media/image66.png"/><Relationship Id="rId6" Type="http://schemas.openxmlformats.org/officeDocument/2006/relationships/slideLayout" Target="../slideLayouts/slideLayout25.xml"/><Relationship Id="rId7"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67.png"/><Relationship Id="rId2" Type="http://schemas.openxmlformats.org/officeDocument/2006/relationships/image" Target="../media/image68.png"/><Relationship Id="rId3" Type="http://schemas.openxmlformats.org/officeDocument/2006/relationships/video" Target="../media/media69.wma"/><Relationship Id="rId4" Type="http://schemas.microsoft.com/office/2007/relationships/media" Target="../media/media69.wma"/><Relationship Id="rId5" Type="http://schemas.openxmlformats.org/officeDocument/2006/relationships/image" Target="../media/image70.png"/><Relationship Id="rId6" Type="http://schemas.openxmlformats.org/officeDocument/2006/relationships/slideLayout" Target="../slideLayouts/slideLayout25.xml"/><Relationship Id="rId7"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video" Target="../media/media73.wma"/><Relationship Id="rId4" Type="http://schemas.microsoft.com/office/2007/relationships/media" Target="../media/media73.wma"/><Relationship Id="rId5" Type="http://schemas.openxmlformats.org/officeDocument/2006/relationships/image" Target="../media/image74.png"/><Relationship Id="rId6" Type="http://schemas.openxmlformats.org/officeDocument/2006/relationships/slideLayout" Target="../slideLayouts/slideLayout25.xml"/><Relationship Id="rId7"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75.png"/><Relationship Id="rId2" Type="http://schemas.openxmlformats.org/officeDocument/2006/relationships/image" Target="../media/image76.png"/><Relationship Id="rId3" Type="http://schemas.openxmlformats.org/officeDocument/2006/relationships/video" Target="../media/media77.wma"/><Relationship Id="rId4" Type="http://schemas.microsoft.com/office/2007/relationships/media" Target="../media/media77.wma"/><Relationship Id="rId5" Type="http://schemas.openxmlformats.org/officeDocument/2006/relationships/image" Target="../media/image78.png"/><Relationship Id="rId6" Type="http://schemas.openxmlformats.org/officeDocument/2006/relationships/slideLayout" Target="../slideLayouts/slideLayout25.xml"/><Relationship Id="rId7"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79.png"/><Relationship Id="rId2" Type="http://schemas.openxmlformats.org/officeDocument/2006/relationships/image" Target="../media/image80.png"/><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83.png"/><Relationship Id="rId6" Type="http://schemas.openxmlformats.org/officeDocument/2006/relationships/video" Target="../media/media84.wma"/><Relationship Id="rId7" Type="http://schemas.microsoft.com/office/2007/relationships/media" Target="../media/media84.wma"/><Relationship Id="rId8" Type="http://schemas.openxmlformats.org/officeDocument/2006/relationships/image" Target="../media/image85.png"/><Relationship Id="rId9" Type="http://schemas.openxmlformats.org/officeDocument/2006/relationships/slideLayout" Target="../slideLayouts/slideLayout25.xml"/><Relationship Id="rId10"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86.png"/><Relationship Id="rId2" Type="http://schemas.openxmlformats.org/officeDocument/2006/relationships/image" Target="../media/image87.png"/><Relationship Id="rId3" Type="http://schemas.openxmlformats.org/officeDocument/2006/relationships/video" Target="../media/media88.wma"/><Relationship Id="rId4" Type="http://schemas.microsoft.com/office/2007/relationships/media" Target="../media/media88.wma"/><Relationship Id="rId5" Type="http://schemas.openxmlformats.org/officeDocument/2006/relationships/image" Target="../media/image89.png"/><Relationship Id="rId6" Type="http://schemas.openxmlformats.org/officeDocument/2006/relationships/slideLayout" Target="../slideLayouts/slideLayout25.xml"/><Relationship Id="rId7"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90.png"/><Relationship Id="rId2" Type="http://schemas.openxmlformats.org/officeDocument/2006/relationships/image" Target="../media/image91.png"/><Relationship Id="rId3" Type="http://schemas.openxmlformats.org/officeDocument/2006/relationships/video" Target="../media/media92.wma"/><Relationship Id="rId4" Type="http://schemas.microsoft.com/office/2007/relationships/media" Target="../media/media92.wma"/><Relationship Id="rId5" Type="http://schemas.openxmlformats.org/officeDocument/2006/relationships/image" Target="../media/image93.png"/><Relationship Id="rId6" Type="http://schemas.openxmlformats.org/officeDocument/2006/relationships/slideLayout" Target="../slideLayouts/slideLayout25.xml"/><Relationship Id="rId7"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94.png"/><Relationship Id="rId2" Type="http://schemas.openxmlformats.org/officeDocument/2006/relationships/image" Target="../media/image95.png"/><Relationship Id="rId3" Type="http://schemas.openxmlformats.org/officeDocument/2006/relationships/video" Target="../media/media96.wma"/><Relationship Id="rId4" Type="http://schemas.microsoft.com/office/2007/relationships/media" Target="../media/media96.wma"/><Relationship Id="rId5" Type="http://schemas.openxmlformats.org/officeDocument/2006/relationships/image" Target="../media/image97.png"/><Relationship Id="rId6" Type="http://schemas.openxmlformats.org/officeDocument/2006/relationships/slideLayout" Target="../slideLayouts/slideLayout25.xml"/><Relationship Id="rId7"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slideLayout" Target="../slideLayouts/slideLayout13.xml"/><Relationship Id="rId7"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98.png"/><Relationship Id="rId2" Type="http://schemas.openxmlformats.org/officeDocument/2006/relationships/image" Target="../media/image99.png"/><Relationship Id="rId3" Type="http://schemas.openxmlformats.org/officeDocument/2006/relationships/video" Target="../media/media100.wma"/><Relationship Id="rId4" Type="http://schemas.microsoft.com/office/2007/relationships/media" Target="../media/media100.wma"/><Relationship Id="rId5" Type="http://schemas.openxmlformats.org/officeDocument/2006/relationships/image" Target="../media/image101.png"/><Relationship Id="rId6" Type="http://schemas.openxmlformats.org/officeDocument/2006/relationships/slideLayout" Target="../slideLayouts/slideLayout25.xml"/><Relationship Id="rId7"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102.png"/><Relationship Id="rId2" Type="http://schemas.openxmlformats.org/officeDocument/2006/relationships/image" Target="../media/image103.png"/><Relationship Id="rId3" Type="http://schemas.openxmlformats.org/officeDocument/2006/relationships/video" Target="../media/media104.wma"/><Relationship Id="rId4" Type="http://schemas.microsoft.com/office/2007/relationships/media" Target="../media/media104.wma"/><Relationship Id="rId5" Type="http://schemas.openxmlformats.org/officeDocument/2006/relationships/image" Target="../media/image105.png"/><Relationship Id="rId6" Type="http://schemas.openxmlformats.org/officeDocument/2006/relationships/slideLayout" Target="../slideLayouts/slideLayout25.xml"/><Relationship Id="rId7"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106.png"/><Relationship Id="rId2" Type="http://schemas.openxmlformats.org/officeDocument/2006/relationships/image" Target="../media/image107.png"/><Relationship Id="rId3" Type="http://schemas.openxmlformats.org/officeDocument/2006/relationships/image" Target="../media/image108.png"/><Relationship Id="rId4" Type="http://schemas.openxmlformats.org/officeDocument/2006/relationships/image" Target="../media/image109.png"/><Relationship Id="rId5" Type="http://schemas.openxmlformats.org/officeDocument/2006/relationships/image" Target="../media/image110.png"/><Relationship Id="rId6" Type="http://schemas.openxmlformats.org/officeDocument/2006/relationships/video" Target="../media/media111.wma"/><Relationship Id="rId7" Type="http://schemas.microsoft.com/office/2007/relationships/media" Target="../media/media111.wma"/><Relationship Id="rId8" Type="http://schemas.openxmlformats.org/officeDocument/2006/relationships/image" Target="../media/image112.png"/><Relationship Id="rId9" Type="http://schemas.openxmlformats.org/officeDocument/2006/relationships/slideLayout" Target="../slideLayouts/slideLayout25.xml"/><Relationship Id="rId10"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image" Target="../media/image113.png"/><Relationship Id="rId2" Type="http://schemas.openxmlformats.org/officeDocument/2006/relationships/image" Target="../media/image114.png"/><Relationship Id="rId3" Type="http://schemas.openxmlformats.org/officeDocument/2006/relationships/video" Target="../media/media115.wma"/><Relationship Id="rId4" Type="http://schemas.microsoft.com/office/2007/relationships/media" Target="../media/media115.wma"/><Relationship Id="rId5" Type="http://schemas.openxmlformats.org/officeDocument/2006/relationships/image" Target="../media/image116.png"/><Relationship Id="rId6" Type="http://schemas.openxmlformats.org/officeDocument/2006/relationships/slideLayout" Target="../slideLayouts/slideLayout25.xml"/><Relationship Id="rId7"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image" Target="../media/image117.png"/><Relationship Id="rId2" Type="http://schemas.openxmlformats.org/officeDocument/2006/relationships/image" Target="../media/image118.png"/><Relationship Id="rId3" Type="http://schemas.openxmlformats.org/officeDocument/2006/relationships/video" Target="../media/media119.wma"/><Relationship Id="rId4" Type="http://schemas.microsoft.com/office/2007/relationships/media" Target="../media/media119.wma"/><Relationship Id="rId5" Type="http://schemas.openxmlformats.org/officeDocument/2006/relationships/image" Target="../media/image120.png"/><Relationship Id="rId6" Type="http://schemas.openxmlformats.org/officeDocument/2006/relationships/slideLayout" Target="../slideLayouts/slideLayout25.xml"/><Relationship Id="rId7"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image" Target="../media/image121.png"/><Relationship Id="rId2" Type="http://schemas.openxmlformats.org/officeDocument/2006/relationships/video" Target="../media/media122.wma"/><Relationship Id="rId3" Type="http://schemas.microsoft.com/office/2007/relationships/media" Target="../media/media122.wma"/><Relationship Id="rId4" Type="http://schemas.openxmlformats.org/officeDocument/2006/relationships/image" Target="../media/image123.png"/><Relationship Id="rId5" Type="http://schemas.openxmlformats.org/officeDocument/2006/relationships/slideLayout" Target="../slideLayouts/slideLayout25.xml"/><Relationship Id="rId6"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image" Target="../media/image124.png"/><Relationship Id="rId2" Type="http://schemas.openxmlformats.org/officeDocument/2006/relationships/image" Target="../media/image125.png"/><Relationship Id="rId3" Type="http://schemas.openxmlformats.org/officeDocument/2006/relationships/video" Target="../media/media126.wma"/><Relationship Id="rId4" Type="http://schemas.microsoft.com/office/2007/relationships/media" Target="../media/media126.wma"/><Relationship Id="rId5" Type="http://schemas.openxmlformats.org/officeDocument/2006/relationships/image" Target="../media/image127.png"/><Relationship Id="rId6" Type="http://schemas.openxmlformats.org/officeDocument/2006/relationships/slideLayout" Target="../slideLayouts/slideLayout25.xml"/><Relationship Id="rId7"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image" Target="../media/image128.png"/><Relationship Id="rId2" Type="http://schemas.openxmlformats.org/officeDocument/2006/relationships/image" Target="../media/image129.png"/><Relationship Id="rId3" Type="http://schemas.openxmlformats.org/officeDocument/2006/relationships/video" Target="../media/media130.wma"/><Relationship Id="rId4" Type="http://schemas.microsoft.com/office/2007/relationships/media" Target="../media/media130.wma"/><Relationship Id="rId5" Type="http://schemas.openxmlformats.org/officeDocument/2006/relationships/image" Target="../media/image131.png"/><Relationship Id="rId6" Type="http://schemas.openxmlformats.org/officeDocument/2006/relationships/slideLayout" Target="../slideLayouts/slideLayout25.xml"/><Relationship Id="rId7"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image" Target="../media/image132.png"/><Relationship Id="rId2" Type="http://schemas.openxmlformats.org/officeDocument/2006/relationships/image" Target="../media/image133.wmf"/><Relationship Id="rId3" Type="http://schemas.openxmlformats.org/officeDocument/2006/relationships/video" Target="../media/media134.wma"/><Relationship Id="rId4" Type="http://schemas.microsoft.com/office/2007/relationships/media" Target="../media/media134.wma"/><Relationship Id="rId5" Type="http://schemas.openxmlformats.org/officeDocument/2006/relationships/image" Target="../media/image135.png"/><Relationship Id="rId6" Type="http://schemas.openxmlformats.org/officeDocument/2006/relationships/slideLayout" Target="../slideLayouts/slideLayout25.xml"/><Relationship Id="rId7"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image" Target="../media/image136.png"/><Relationship Id="rId2" Type="http://schemas.openxmlformats.org/officeDocument/2006/relationships/image" Target="../media/image137.png"/><Relationship Id="rId3" Type="http://schemas.openxmlformats.org/officeDocument/2006/relationships/image" Target="../media/image138.png"/><Relationship Id="rId4" Type="http://schemas.openxmlformats.org/officeDocument/2006/relationships/image" Target="../media/image139.png"/><Relationship Id="rId5" Type="http://schemas.openxmlformats.org/officeDocument/2006/relationships/image" Target="../media/image140.png"/><Relationship Id="rId6" Type="http://schemas.openxmlformats.org/officeDocument/2006/relationships/video" Target="../media/media141.wma"/><Relationship Id="rId7" Type="http://schemas.microsoft.com/office/2007/relationships/media" Target="../media/media141.wma"/><Relationship Id="rId8" Type="http://schemas.openxmlformats.org/officeDocument/2006/relationships/image" Target="../media/image142.png"/><Relationship Id="rId9" Type="http://schemas.openxmlformats.org/officeDocument/2006/relationships/slideLayout" Target="../slideLayouts/slideLayout25.xml"/><Relationship Id="rId10"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slideLayout" Target="../slideLayouts/slideLayout13.xml"/><Relationship Id="rId6"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image" Target="../media/image143.png"/><Relationship Id="rId2" Type="http://schemas.openxmlformats.org/officeDocument/2006/relationships/image" Target="../media/image144.png"/><Relationship Id="rId3" Type="http://schemas.openxmlformats.org/officeDocument/2006/relationships/video" Target="../media/media145.wma"/><Relationship Id="rId4" Type="http://schemas.microsoft.com/office/2007/relationships/media" Target="../media/media145.wma"/><Relationship Id="rId5" Type="http://schemas.openxmlformats.org/officeDocument/2006/relationships/image" Target="../media/image146.png"/><Relationship Id="rId6" Type="http://schemas.openxmlformats.org/officeDocument/2006/relationships/slideLayout" Target="../slideLayouts/slideLayout25.xml"/><Relationship Id="rId7"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image" Target="../media/image147.png"/><Relationship Id="rId2" Type="http://schemas.openxmlformats.org/officeDocument/2006/relationships/image" Target="../media/image148.png"/><Relationship Id="rId3" Type="http://schemas.openxmlformats.org/officeDocument/2006/relationships/image" Target="../media/image149.png"/><Relationship Id="rId4" Type="http://schemas.openxmlformats.org/officeDocument/2006/relationships/image" Target="../media/image150.png"/><Relationship Id="rId5" Type="http://schemas.openxmlformats.org/officeDocument/2006/relationships/image" Target="../media/image151.wmf"/><Relationship Id="rId6" Type="http://schemas.openxmlformats.org/officeDocument/2006/relationships/video" Target="../media/media152.wma"/><Relationship Id="rId7" Type="http://schemas.microsoft.com/office/2007/relationships/media" Target="../media/media152.wma"/><Relationship Id="rId8" Type="http://schemas.openxmlformats.org/officeDocument/2006/relationships/image" Target="../media/image153.png"/><Relationship Id="rId9" Type="http://schemas.openxmlformats.org/officeDocument/2006/relationships/slideLayout" Target="../slideLayouts/slideLayout25.xml"/><Relationship Id="rId10" Type="http://schemas.openxmlformats.org/officeDocument/2006/relationships/notesSlide" Target="../notesSlides/notesSlide31.xml"/>
</Relationships>
</file>

<file path=ppt/slides/_rels/slide32.xml.rels><?xml version="1.0" encoding="UTF-8"?>
<Relationships xmlns="http://schemas.openxmlformats.org/package/2006/relationships"><Relationship Id="rId1" Type="http://schemas.openxmlformats.org/officeDocument/2006/relationships/image" Target="../media/image154.png"/><Relationship Id="rId2" Type="http://schemas.openxmlformats.org/officeDocument/2006/relationships/image" Target="../media/image155.png"/><Relationship Id="rId3" Type="http://schemas.openxmlformats.org/officeDocument/2006/relationships/image" Target="../media/image156.png"/><Relationship Id="rId4" Type="http://schemas.openxmlformats.org/officeDocument/2006/relationships/image" Target="../media/image157.png"/><Relationship Id="rId5" Type="http://schemas.openxmlformats.org/officeDocument/2006/relationships/image" Target="../media/image158.png"/><Relationship Id="rId6" Type="http://schemas.openxmlformats.org/officeDocument/2006/relationships/video" Target="../media/media159.wma"/><Relationship Id="rId7" Type="http://schemas.microsoft.com/office/2007/relationships/media" Target="../media/media159.wma"/><Relationship Id="rId8" Type="http://schemas.openxmlformats.org/officeDocument/2006/relationships/image" Target="../media/image160.png"/><Relationship Id="rId9" Type="http://schemas.openxmlformats.org/officeDocument/2006/relationships/slideLayout" Target="../slideLayouts/slideLayout25.xml"/><Relationship Id="rId10" Type="http://schemas.openxmlformats.org/officeDocument/2006/relationships/notesSlide" Target="../notesSlides/notesSlide32.xml"/>
</Relationships>
</file>

<file path=ppt/slides/_rels/slide33.xml.rels><?xml version="1.0" encoding="UTF-8"?>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image" Target="../media/image165.wmf"/><Relationship Id="rId6" Type="http://schemas.openxmlformats.org/officeDocument/2006/relationships/video" Target="../media/media166.wma"/><Relationship Id="rId7" Type="http://schemas.microsoft.com/office/2007/relationships/media" Target="../media/media166.wma"/><Relationship Id="rId8" Type="http://schemas.openxmlformats.org/officeDocument/2006/relationships/image" Target="../media/image167.png"/><Relationship Id="rId9" Type="http://schemas.openxmlformats.org/officeDocument/2006/relationships/slideLayout" Target="../slideLayouts/slideLayout25.xml"/><Relationship Id="rId10" Type="http://schemas.openxmlformats.org/officeDocument/2006/relationships/notesSlide" Target="../notesSlides/notesSlide33.xml"/>
</Relationships>
</file>

<file path=ppt/slides/_rels/slide34.xml.rels><?xml version="1.0" encoding="UTF-8"?>
<Relationships xmlns="http://schemas.openxmlformats.org/package/2006/relationships"><Relationship Id="rId1" Type="http://schemas.openxmlformats.org/officeDocument/2006/relationships/image" Target="../media/image168.png"/><Relationship Id="rId2" Type="http://schemas.openxmlformats.org/officeDocument/2006/relationships/image" Target="../media/image169.png"/><Relationship Id="rId3" Type="http://schemas.openxmlformats.org/officeDocument/2006/relationships/video" Target="../media/media170.wma"/><Relationship Id="rId4" Type="http://schemas.microsoft.com/office/2007/relationships/media" Target="../media/media170.wma"/><Relationship Id="rId5" Type="http://schemas.openxmlformats.org/officeDocument/2006/relationships/image" Target="../media/image171.png"/><Relationship Id="rId6" Type="http://schemas.openxmlformats.org/officeDocument/2006/relationships/slideLayout" Target="../slideLayouts/slideLayout25.xml"/><Relationship Id="rId7" Type="http://schemas.openxmlformats.org/officeDocument/2006/relationships/notesSlide" Target="../notesSlides/notesSlide34.xml"/>
</Relationships>
</file>

<file path=ppt/slides/_rels/slide35.xml.rels><?xml version="1.0" encoding="UTF-8"?>
<Relationships xmlns="http://schemas.openxmlformats.org/package/2006/relationships"><Relationship Id="rId1" Type="http://schemas.openxmlformats.org/officeDocument/2006/relationships/image" Target="../media/image172.png"/><Relationship Id="rId2" Type="http://schemas.openxmlformats.org/officeDocument/2006/relationships/image" Target="../media/image173.png"/><Relationship Id="rId3" Type="http://schemas.openxmlformats.org/officeDocument/2006/relationships/image" Target="../media/image174.png"/><Relationship Id="rId4" Type="http://schemas.openxmlformats.org/officeDocument/2006/relationships/image" Target="../media/image175.png"/><Relationship Id="rId5" Type="http://schemas.openxmlformats.org/officeDocument/2006/relationships/image" Target="../media/image176.png"/><Relationship Id="rId6" Type="http://schemas.openxmlformats.org/officeDocument/2006/relationships/video" Target="../media/media177.wma"/><Relationship Id="rId7" Type="http://schemas.microsoft.com/office/2007/relationships/media" Target="../media/media177.wma"/><Relationship Id="rId8" Type="http://schemas.openxmlformats.org/officeDocument/2006/relationships/image" Target="../media/image178.png"/><Relationship Id="rId9" Type="http://schemas.openxmlformats.org/officeDocument/2006/relationships/slideLayout" Target="../slideLayouts/slideLayout25.xml"/><Relationship Id="rId10" Type="http://schemas.openxmlformats.org/officeDocument/2006/relationships/notesSlide" Target="../notesSlides/notesSlide35.xml"/>
</Relationships>
</file>

<file path=ppt/slides/_rels/slide36.xml.rels><?xml version="1.0" encoding="UTF-8"?>
<Relationships xmlns="http://schemas.openxmlformats.org/package/2006/relationships"><Relationship Id="rId1" Type="http://schemas.openxmlformats.org/officeDocument/2006/relationships/image" Target="../media/image179.png"/><Relationship Id="rId2" Type="http://schemas.openxmlformats.org/officeDocument/2006/relationships/image" Target="../media/image180.png"/><Relationship Id="rId3" Type="http://schemas.openxmlformats.org/officeDocument/2006/relationships/image" Target="../media/image181.png"/><Relationship Id="rId4" Type="http://schemas.openxmlformats.org/officeDocument/2006/relationships/image" Target="../media/image182.png"/><Relationship Id="rId5" Type="http://schemas.openxmlformats.org/officeDocument/2006/relationships/image" Target="../media/image183.png"/><Relationship Id="rId6" Type="http://schemas.openxmlformats.org/officeDocument/2006/relationships/video" Target="../media/media184.wma"/><Relationship Id="rId7" Type="http://schemas.microsoft.com/office/2007/relationships/media" Target="../media/media184.wma"/><Relationship Id="rId8" Type="http://schemas.openxmlformats.org/officeDocument/2006/relationships/image" Target="../media/image185.png"/><Relationship Id="rId9" Type="http://schemas.openxmlformats.org/officeDocument/2006/relationships/slideLayout" Target="../slideLayouts/slideLayout25.xml"/><Relationship Id="rId10" Type="http://schemas.openxmlformats.org/officeDocument/2006/relationships/notesSlide" Target="../notesSlides/notesSlide36.xml"/>
</Relationships>
</file>

<file path=ppt/slides/_rels/slide37.xml.rels><?xml version="1.0" encoding="UTF-8"?>
<Relationships xmlns="http://schemas.openxmlformats.org/package/2006/relationships"><Relationship Id="rId1" Type="http://schemas.openxmlformats.org/officeDocument/2006/relationships/image" Target="../media/image186.png"/><Relationship Id="rId2" Type="http://schemas.openxmlformats.org/officeDocument/2006/relationships/image" Target="../media/image187.png"/><Relationship Id="rId3" Type="http://schemas.openxmlformats.org/officeDocument/2006/relationships/image" Target="../media/image188.png"/><Relationship Id="rId4" Type="http://schemas.openxmlformats.org/officeDocument/2006/relationships/image" Target="../media/image189.png"/><Relationship Id="rId5" Type="http://schemas.openxmlformats.org/officeDocument/2006/relationships/image" Target="../media/image190.png"/><Relationship Id="rId6" Type="http://schemas.openxmlformats.org/officeDocument/2006/relationships/video" Target="../media/media191.wma"/><Relationship Id="rId7" Type="http://schemas.microsoft.com/office/2007/relationships/media" Target="../media/media191.wma"/><Relationship Id="rId8" Type="http://schemas.openxmlformats.org/officeDocument/2006/relationships/image" Target="../media/image192.png"/><Relationship Id="rId9" Type="http://schemas.openxmlformats.org/officeDocument/2006/relationships/slideLayout" Target="../slideLayouts/slideLayout25.xml"/><Relationship Id="rId10" Type="http://schemas.openxmlformats.org/officeDocument/2006/relationships/notesSlide" Target="../notesSlides/notesSlide37.xml"/>
</Relationships>
</file>

<file path=ppt/slides/_rels/slide38.xml.rels><?xml version="1.0" encoding="UTF-8"?>
<Relationships xmlns="http://schemas.openxmlformats.org/package/2006/relationships"><Relationship Id="rId1" Type="http://schemas.openxmlformats.org/officeDocument/2006/relationships/image" Target="../media/image193.png"/><Relationship Id="rId2" Type="http://schemas.openxmlformats.org/officeDocument/2006/relationships/image" Target="../media/image194.png"/><Relationship Id="rId3" Type="http://schemas.openxmlformats.org/officeDocument/2006/relationships/image" Target="../media/image195.png"/><Relationship Id="rId4" Type="http://schemas.openxmlformats.org/officeDocument/2006/relationships/image" Target="../media/image196.png"/><Relationship Id="rId5" Type="http://schemas.openxmlformats.org/officeDocument/2006/relationships/image" Target="../media/image197.png"/><Relationship Id="rId6" Type="http://schemas.openxmlformats.org/officeDocument/2006/relationships/video" Target="../media/media198.wma"/><Relationship Id="rId7" Type="http://schemas.microsoft.com/office/2007/relationships/media" Target="../media/media198.wma"/><Relationship Id="rId8" Type="http://schemas.openxmlformats.org/officeDocument/2006/relationships/image" Target="../media/image199.png"/><Relationship Id="rId9" Type="http://schemas.openxmlformats.org/officeDocument/2006/relationships/slideLayout" Target="../slideLayouts/slideLayout25.xml"/><Relationship Id="rId10" Type="http://schemas.openxmlformats.org/officeDocument/2006/relationships/notesSlide" Target="../notesSlides/notesSlide38.xml"/>
</Relationships>
</file>

<file path=ppt/slides/_rels/slide39.xml.rels><?xml version="1.0" encoding="UTF-8"?>
<Relationships xmlns="http://schemas.openxmlformats.org/package/2006/relationships"><Relationship Id="rId1" Type="http://schemas.openxmlformats.org/officeDocument/2006/relationships/image" Target="../media/image200.png"/><Relationship Id="rId2" Type="http://schemas.openxmlformats.org/officeDocument/2006/relationships/image" Target="../media/image201.png"/><Relationship Id="rId3" Type="http://schemas.openxmlformats.org/officeDocument/2006/relationships/image" Target="../media/image202.png"/><Relationship Id="rId4" Type="http://schemas.openxmlformats.org/officeDocument/2006/relationships/image" Target="../media/image203.png"/><Relationship Id="rId5" Type="http://schemas.openxmlformats.org/officeDocument/2006/relationships/image" Target="../media/image204.wmf"/><Relationship Id="rId6" Type="http://schemas.openxmlformats.org/officeDocument/2006/relationships/video" Target="../media/media205.wma"/><Relationship Id="rId7" Type="http://schemas.microsoft.com/office/2007/relationships/media" Target="../media/media205.wma"/><Relationship Id="rId8" Type="http://schemas.openxmlformats.org/officeDocument/2006/relationships/image" Target="../media/image206.png"/><Relationship Id="rId9" Type="http://schemas.openxmlformats.org/officeDocument/2006/relationships/slideLayout" Target="../slideLayouts/slideLayout25.xml"/><Relationship Id="rId10" Type="http://schemas.openxmlformats.org/officeDocument/2006/relationships/notesSlide" Target="../notesSlides/notesSlide39.xml"/>
</Relationships>
</file>

<file path=ppt/slides/_rels/slide4.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video" Target="../media/media21.wma"/><Relationship Id="rId6" Type="http://schemas.microsoft.com/office/2007/relationships/media" Target="../media/media21.wma"/><Relationship Id="rId7" Type="http://schemas.openxmlformats.org/officeDocument/2006/relationships/image" Target="../media/image22.png"/><Relationship Id="rId8" Type="http://schemas.openxmlformats.org/officeDocument/2006/relationships/slideLayout" Target="../slideLayouts/slideLayout25.xml"/><Relationship Id="rId9" Type="http://schemas.openxmlformats.org/officeDocument/2006/relationships/notesSlide" Target="../notesSlides/notesSlide4.xml"/>
</Relationships>
</file>

<file path=ppt/slides/_rels/slide40.xml.rels><?xml version="1.0" encoding="UTF-8"?>
<Relationships xmlns="http://schemas.openxmlformats.org/package/2006/relationships"><Relationship Id="rId1" Type="http://schemas.openxmlformats.org/officeDocument/2006/relationships/image" Target="../media/image207.png"/><Relationship Id="rId2" Type="http://schemas.openxmlformats.org/officeDocument/2006/relationships/image" Target="../media/image208.png"/><Relationship Id="rId3" Type="http://schemas.openxmlformats.org/officeDocument/2006/relationships/image" Target="../media/image209.png"/><Relationship Id="rId4" Type="http://schemas.openxmlformats.org/officeDocument/2006/relationships/image" Target="../media/image210.png"/><Relationship Id="rId5" Type="http://schemas.openxmlformats.org/officeDocument/2006/relationships/image" Target="../media/image211.png"/><Relationship Id="rId6" Type="http://schemas.openxmlformats.org/officeDocument/2006/relationships/video" Target="../media/media212.wma"/><Relationship Id="rId7" Type="http://schemas.microsoft.com/office/2007/relationships/media" Target="../media/media212.wma"/><Relationship Id="rId8" Type="http://schemas.openxmlformats.org/officeDocument/2006/relationships/image" Target="../media/image213.png"/><Relationship Id="rId9" Type="http://schemas.openxmlformats.org/officeDocument/2006/relationships/slideLayout" Target="../slideLayouts/slideLayout25.xml"/><Relationship Id="rId10" Type="http://schemas.openxmlformats.org/officeDocument/2006/relationships/notesSlide" Target="../notesSlides/notesSlide40.xml"/>
</Relationships>
</file>

<file path=ppt/slides/_rels/slide41.xml.rels><?xml version="1.0" encoding="UTF-8"?>
<Relationships xmlns="http://schemas.openxmlformats.org/package/2006/relationships"><Relationship Id="rId1" Type="http://schemas.openxmlformats.org/officeDocument/2006/relationships/image" Target="../media/image214.png"/><Relationship Id="rId2" Type="http://schemas.openxmlformats.org/officeDocument/2006/relationships/image" Target="../media/image215.png"/><Relationship Id="rId3" Type="http://schemas.openxmlformats.org/officeDocument/2006/relationships/audio" Target="../media/media216.mp3"/><Relationship Id="rId4" Type="http://schemas.microsoft.com/office/2007/relationships/media" Target="../media/media216.mp3"/><Relationship Id="rId5" Type="http://schemas.openxmlformats.org/officeDocument/2006/relationships/image" Target="../media/image217.png"/><Relationship Id="rId6" Type="http://schemas.openxmlformats.org/officeDocument/2006/relationships/slideLayout" Target="../slideLayouts/slideLayout25.xml"/><Relationship Id="rId7" Type="http://schemas.openxmlformats.org/officeDocument/2006/relationships/notesSlide" Target="../notesSlides/notesSlide41.xml"/>
</Relationships>
</file>

<file path=ppt/slides/_rels/slide42.xml.rels><?xml version="1.0" encoding="UTF-8"?>
<Relationships xmlns="http://schemas.openxmlformats.org/package/2006/relationships"><Relationship Id="rId1" Type="http://schemas.openxmlformats.org/officeDocument/2006/relationships/image" Target="../media/image218.png"/><Relationship Id="rId2" Type="http://schemas.openxmlformats.org/officeDocument/2006/relationships/image" Target="../media/image219.png"/><Relationship Id="rId3" Type="http://schemas.openxmlformats.org/officeDocument/2006/relationships/slideLayout" Target="../slideLayouts/slideLayout25.xml"/><Relationship Id="rId4" Type="http://schemas.openxmlformats.org/officeDocument/2006/relationships/notesSlide" Target="../notesSlides/notesSlide42.xml"/>
</Relationships>
</file>

<file path=ppt/slides/_rels/slide43.xml.rels><?xml version="1.0" encoding="UTF-8"?>
<Relationships xmlns="http://schemas.openxmlformats.org/package/2006/relationships"><Relationship Id="rId1" Type="http://schemas.openxmlformats.org/officeDocument/2006/relationships/image" Target="../media/image220.png"/><Relationship Id="rId2" Type="http://schemas.openxmlformats.org/officeDocument/2006/relationships/image" Target="../media/image221.png"/><Relationship Id="rId3" Type="http://schemas.openxmlformats.org/officeDocument/2006/relationships/audio" Target="../media/media222.mp3"/><Relationship Id="rId4" Type="http://schemas.microsoft.com/office/2007/relationships/media" Target="../media/media222.mp3"/><Relationship Id="rId5" Type="http://schemas.openxmlformats.org/officeDocument/2006/relationships/image" Target="../media/image223.png"/><Relationship Id="rId6" Type="http://schemas.openxmlformats.org/officeDocument/2006/relationships/slideLayout" Target="../slideLayouts/slideLayout25.xml"/><Relationship Id="rId7" Type="http://schemas.openxmlformats.org/officeDocument/2006/relationships/notesSlide" Target="../notesSlides/notesSlide43.xml"/>
</Relationships>
</file>

<file path=ppt/slides/_rels/slide5.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image" Target="../media/image24.png"/><Relationship Id="rId3" Type="http://schemas.openxmlformats.org/officeDocument/2006/relationships/video" Target="../media/media25.wma"/><Relationship Id="rId4" Type="http://schemas.microsoft.com/office/2007/relationships/media" Target="../media/media25.wma"/><Relationship Id="rId5" Type="http://schemas.openxmlformats.org/officeDocument/2006/relationships/image" Target="../media/image26.png"/><Relationship Id="rId6" Type="http://schemas.openxmlformats.org/officeDocument/2006/relationships/slideLayout" Target="../slideLayouts/slideLayout25.xml"/><Relationship Id="rId7"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image" Target="../media/image28.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video" Target="../media/media32.wma"/><Relationship Id="rId7" Type="http://schemas.microsoft.com/office/2007/relationships/media" Target="../media/media32.wma"/><Relationship Id="rId8" Type="http://schemas.openxmlformats.org/officeDocument/2006/relationships/image" Target="../media/image33.png"/><Relationship Id="rId9" Type="http://schemas.openxmlformats.org/officeDocument/2006/relationships/slideLayout" Target="../slideLayouts/slideLayout25.xml"/><Relationship Id="rId10"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image" Target="../media/image35.png"/><Relationship Id="rId3" Type="http://schemas.openxmlformats.org/officeDocument/2006/relationships/video" Target="../media/media36.wma"/><Relationship Id="rId4" Type="http://schemas.microsoft.com/office/2007/relationships/media" Target="../media/media36.wma"/><Relationship Id="rId5" Type="http://schemas.openxmlformats.org/officeDocument/2006/relationships/image" Target="../media/image37.png"/><Relationship Id="rId6" Type="http://schemas.openxmlformats.org/officeDocument/2006/relationships/slideLayout" Target="../slideLayouts/slideLayout25.xml"/><Relationship Id="rId7"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image" Target="../media/image39.png"/><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video" Target="../media/media43.wma"/><Relationship Id="rId7" Type="http://schemas.microsoft.com/office/2007/relationships/media" Target="../media/media43.wma"/><Relationship Id="rId8" Type="http://schemas.openxmlformats.org/officeDocument/2006/relationships/image" Target="../media/image44.png"/><Relationship Id="rId9" Type="http://schemas.openxmlformats.org/officeDocument/2006/relationships/slideLayout" Target="../slideLayouts/slideLayout25.xml"/><Relationship Id="rId10"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45.png"/><Relationship Id="rId2" Type="http://schemas.openxmlformats.org/officeDocument/2006/relationships/image" Target="../media/image46.png"/><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video" Target="../media/media50.wma"/><Relationship Id="rId7" Type="http://schemas.microsoft.com/office/2007/relationships/media" Target="../media/media50.wma"/><Relationship Id="rId8" Type="http://schemas.openxmlformats.org/officeDocument/2006/relationships/image" Target="../media/image51.png"/><Relationship Id="rId9" Type="http://schemas.openxmlformats.org/officeDocument/2006/relationships/slideLayout" Target="../slideLayouts/slideLayout25.xml"/><Relationship Id="rId10"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bcc"/>
        </a:solidFill>
      </p:bgPr>
    </p:bg>
    <p:spTree>
      <p:nvGrpSpPr>
        <p:cNvPr id="1" name=""/>
        <p:cNvGrpSpPr/>
        <p:nvPr/>
      </p:nvGrpSpPr>
      <p:grpSpPr>
        <a:xfrm>
          <a:off x="0" y="0"/>
          <a:ext cx="0" cy="0"/>
          <a:chOff x="0" y="0"/>
          <a:chExt cx="0" cy="0"/>
        </a:xfrm>
      </p:grpSpPr>
      <p:sp>
        <p:nvSpPr>
          <p:cNvPr id="120" name="CustomShape 1"/>
          <p:cNvSpPr/>
          <p:nvPr/>
        </p:nvSpPr>
        <p:spPr>
          <a:xfrm>
            <a:off x="216000" y="252360"/>
            <a:ext cx="9646920" cy="5182920"/>
          </a:xfrm>
          <a:prstGeom prst="rect">
            <a:avLst/>
          </a:prstGeom>
          <a:solidFill>
            <a:srgbClr val="fffbcc"/>
          </a:solidFill>
          <a:ln w="9360">
            <a:solidFill>
              <a:srgbClr val="3465a4"/>
            </a:solidFill>
            <a:round/>
          </a:ln>
        </p:spPr>
        <p:style>
          <a:lnRef idx="0"/>
          <a:fillRef idx="0"/>
          <a:effectRef idx="0"/>
          <a:fontRef idx="minor"/>
        </p:style>
      </p:sp>
      <p:sp>
        <p:nvSpPr>
          <p:cNvPr id="121" name="CustomShape 2"/>
          <p:cNvSpPr txBox="1"/>
          <p:nvPr/>
        </p:nvSpPr>
        <p:spPr>
          <a:xfrm>
            <a:off x="722880" y="2498760"/>
            <a:ext cx="8732880" cy="2530440"/>
          </a:xfrm>
          <a:prstGeom prst="rect">
            <a:avLst/>
          </a:prstGeom>
        </p:spPr>
        <p:txBody>
          <a:bodyPr wrap="none" lIns="90000" rIns="90000" tIns="45000" bIns="45000" anchor="t" anchorCtr="1">
            <a:prstTxWarp prst="textArchDown">
              <a:avLst>
                <a:gd name="adj" fmla="val 0"/>
              </a:avLst>
            </a:prstTxWarp>
            <a:noAutofit/>
          </a:bodyPr>
          <a:p>
            <a:pPr algn="ctr">
              <a:lnSpc>
                <a:spcPct val="93000"/>
              </a:lnSpc>
              <a:buNone/>
            </a:pPr>
            <a:r>
              <a:rPr b="1" lang="fr-FR" sz="8800" spc="-1" strike="noStrike">
                <a:ln w="0">
                  <a:noFill/>
                </a:ln>
                <a:solidFill>
                  <a:srgbClr val="112946"/>
                </a:solidFill>
                <a:latin typeface="comic"/>
                <a:ea typeface="Noto Sans CJK SC Regular"/>
              </a:rPr>
              <a:t>de  la  Vérité</a:t>
            </a:r>
            <a:endParaRPr b="1" lang="fr-FR" sz="8800" spc="-1" strike="noStrike">
              <a:ln w="0">
                <a:noFill/>
              </a:ln>
              <a:solidFill>
                <a:srgbClr val="112946"/>
              </a:solidFill>
              <a:latin typeface="Arial"/>
            </a:endParaRPr>
          </a:p>
        </p:txBody>
      </p:sp>
      <p:sp>
        <p:nvSpPr>
          <p:cNvPr id="122" name="CustomShape 3"/>
          <p:cNvSpPr txBox="1"/>
          <p:nvPr/>
        </p:nvSpPr>
        <p:spPr>
          <a:xfrm>
            <a:off x="892080" y="1063440"/>
            <a:ext cx="8037720" cy="3726720"/>
          </a:xfrm>
          <a:prstGeom prst="rect">
            <a:avLst/>
          </a:prstGeom>
        </p:spPr>
        <p:txBody>
          <a:bodyPr wrap="none" lIns="90000" rIns="90000" tIns="45000" bIns="45000" anchor="b" anchorCtr="1">
            <a:prstTxWarp prst="textArchUp">
              <a:avLst>
                <a:gd name="adj" fmla="val 10800000"/>
              </a:avLst>
            </a:prstTxWarp>
            <a:noAutofit/>
          </a:bodyPr>
          <a:p>
            <a:pPr algn="ctr">
              <a:lnSpc>
                <a:spcPct val="93000"/>
              </a:lnSpc>
              <a:buNone/>
            </a:pPr>
            <a:r>
              <a:rPr b="1" lang="fr-FR" sz="8800" spc="-1" strike="noStrike">
                <a:ln w="0">
                  <a:noFill/>
                </a:ln>
                <a:solidFill>
                  <a:srgbClr val="0b0d4d"/>
                </a:solidFill>
                <a:latin typeface="comic"/>
                <a:ea typeface="Noto Sans CJK SC Regular"/>
              </a:rPr>
              <a:t>T é m o i n</a:t>
            </a:r>
            <a:endParaRPr b="1" lang="fr-FR" sz="8800" spc="-1" strike="noStrike">
              <a:ln w="0">
                <a:noFill/>
              </a:ln>
              <a:solidFill>
                <a:srgbClr val="0b0d4d"/>
              </a:solidFill>
              <a:latin typeface="Arial"/>
            </a:endParaRPr>
          </a:p>
        </p:txBody>
      </p:sp>
      <p:pic>
        <p:nvPicPr>
          <p:cNvPr id="123" name="Picture 4" descr=""/>
          <p:cNvPicPr/>
          <p:nvPr/>
        </p:nvPicPr>
        <p:blipFill>
          <a:blip r:embed="rId1"/>
          <a:stretch/>
        </p:blipFill>
        <p:spPr>
          <a:xfrm>
            <a:off x="9864720" y="4680"/>
            <a:ext cx="252000" cy="282240"/>
          </a:xfrm>
          <a:prstGeom prst="rect">
            <a:avLst/>
          </a:prstGeom>
          <a:ln w="0">
            <a:noFill/>
          </a:ln>
        </p:spPr>
      </p:pic>
      <p:pic>
        <p:nvPicPr>
          <p:cNvPr id="124" name="Picture 5" descr=""/>
          <p:cNvPicPr/>
          <p:nvPr/>
        </p:nvPicPr>
        <p:blipFill>
          <a:blip r:embed="rId2"/>
          <a:stretch/>
        </p:blipFill>
        <p:spPr>
          <a:xfrm>
            <a:off x="15120" y="5400720"/>
            <a:ext cx="250560" cy="282240"/>
          </a:xfrm>
          <a:prstGeom prst="rect">
            <a:avLst/>
          </a:prstGeom>
          <a:ln w="0">
            <a:noFill/>
          </a:ln>
        </p:spPr>
      </p:pic>
      <p:pic>
        <p:nvPicPr>
          <p:cNvPr id="125" name="Picture 6" descr=""/>
          <p:cNvPicPr/>
          <p:nvPr/>
        </p:nvPicPr>
        <p:blipFill>
          <a:blip r:embed="rId3"/>
          <a:stretch/>
        </p:blipFill>
        <p:spPr>
          <a:xfrm>
            <a:off x="9828360" y="5400720"/>
            <a:ext cx="252000" cy="282240"/>
          </a:xfrm>
          <a:prstGeom prst="rect">
            <a:avLst/>
          </a:prstGeom>
          <a:ln w="0">
            <a:noFill/>
          </a:ln>
        </p:spPr>
      </p:pic>
      <p:pic>
        <p:nvPicPr>
          <p:cNvPr id="126" name="Picture 7" descr=""/>
          <p:cNvPicPr/>
          <p:nvPr/>
        </p:nvPicPr>
        <p:blipFill>
          <a:blip r:embed="rId4"/>
          <a:stretch/>
        </p:blipFill>
        <p:spPr>
          <a:xfrm>
            <a:off x="0" y="4680"/>
            <a:ext cx="252000" cy="282240"/>
          </a:xfrm>
          <a:prstGeom prst="rect">
            <a:avLst/>
          </a:prstGeom>
          <a:ln w="0">
            <a:noFill/>
          </a:ln>
        </p:spPr>
      </p:pic>
      <p:sp>
        <p:nvSpPr>
          <p:cNvPr id="127" name="CustomShape 4"/>
          <p:cNvSpPr/>
          <p:nvPr/>
        </p:nvSpPr>
        <p:spPr>
          <a:xfrm>
            <a:off x="165240" y="201600"/>
            <a:ext cx="9756360" cy="5292360"/>
          </a:xfrm>
          <a:prstGeom prst="rect">
            <a:avLst/>
          </a:prstGeom>
          <a:noFill/>
          <a:ln cap="rnd" w="9360">
            <a:solidFill>
              <a:srgbClr val="3465a4"/>
            </a:solidFill>
            <a:custDash>
              <a:ds d="100000" sp="1000"/>
            </a:custDash>
            <a:round/>
          </a:ln>
        </p:spPr>
        <p:style>
          <a:lnRef idx="0"/>
          <a:fillRef idx="0"/>
          <a:effectRef idx="0"/>
          <a:fontRef idx="minor"/>
        </p:style>
      </p:sp>
      <p:pic>
        <p:nvPicPr>
          <p:cNvPr id="128" name="Picture 9" descr=""/>
          <p:cNvPicPr/>
          <p:nvPr/>
        </p:nvPicPr>
        <p:blipFill>
          <a:blip r:embed="rId5"/>
          <a:stretch/>
        </p:blipFill>
        <p:spPr>
          <a:xfrm>
            <a:off x="3657600" y="1522800"/>
            <a:ext cx="2819160" cy="2565000"/>
          </a:xfrm>
          <a:prstGeom prst="rect">
            <a:avLst/>
          </a:prstGeom>
          <a:ln w="0">
            <a:noFill/>
          </a:ln>
        </p:spPr>
      </p:pic>
      <p:pic>
        <p:nvPicPr>
          <p:cNvPr id="129" name="" descr="">
            <a:hlinkClick r:id="" action="ppaction://media"/>
          </p:cNvPr>
          <p:cNvPicPr/>
          <p:nvPr>
            <a:audioFile r:link="rId6"/>
            <p:extLst>
              <p:ext uri="{DAA4B4D4-6D71-4841-9C94-3DE7FCFB9230}">
                <p14:media r:embed="rId7"/>
              </p:ext>
            </p:extLst>
          </p:nvPr>
        </p:nvPicPr>
        <p:blipFill>
          <a:blip r:embed="rId8"/>
          <a:stretch>
            <a:fillRect/>
          </a:stretch>
        </p:blipFill>
        <p:spPr>
          <a:xfrm>
            <a:off x="9151200" y="4674240"/>
            <a:ext cx="609120" cy="609120"/>
          </a:xfrm>
          <a:prstGeom prst="rect">
            <a:avLst/>
          </a:prstGeom>
          <a:ln w="0">
            <a:noFill/>
          </a:ln>
        </p:spPr>
      </p:pic>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nodeType="withEffect" fill="hold" presetClass="mediacall">
                                  <p:stCondLst>
                                    <p:cond delay="0"/>
                                  </p:stCondLst>
                                  <p:childTnLst>
                                    <p:cmd type="call" cmd="">
                                      <p:cBhvr>
                                        <p:cTn id="6" dur="1" fill="hold"/>
                                        <p:tgtEl>
                                          <p:spTgt spid="129"/>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bcc"/>
        </a:solidFill>
      </p:bgPr>
    </p:bg>
    <p:spTree>
      <p:nvGrpSpPr>
        <p:cNvPr id="1" name=""/>
        <p:cNvGrpSpPr/>
        <p:nvPr/>
      </p:nvGrpSpPr>
      <p:grpSpPr>
        <a:xfrm>
          <a:off x="0" y="0"/>
          <a:ext cx="0" cy="0"/>
          <a:chOff x="0" y="0"/>
          <a:chExt cx="0" cy="0"/>
        </a:xfrm>
      </p:grpSpPr>
      <p:sp>
        <p:nvSpPr>
          <p:cNvPr id="197" name="CustomShape 1"/>
          <p:cNvSpPr/>
          <p:nvPr/>
        </p:nvSpPr>
        <p:spPr>
          <a:xfrm>
            <a:off x="216000" y="253080"/>
            <a:ext cx="9646920" cy="5184360"/>
          </a:xfrm>
          <a:prstGeom prst="rect">
            <a:avLst/>
          </a:prstGeom>
          <a:solidFill>
            <a:srgbClr val="fffbcc"/>
          </a:solidFill>
          <a:ln w="9360">
            <a:solidFill>
              <a:srgbClr val="3465a4"/>
            </a:solidFill>
            <a:round/>
          </a:ln>
        </p:spPr>
        <p:style>
          <a:lnRef idx="0"/>
          <a:fillRef idx="0"/>
          <a:effectRef idx="0"/>
          <a:fontRef idx="minor"/>
        </p:style>
      </p:sp>
      <p:sp>
        <p:nvSpPr>
          <p:cNvPr id="198" name="CustomShape 2"/>
          <p:cNvSpPr/>
          <p:nvPr/>
        </p:nvSpPr>
        <p:spPr>
          <a:xfrm>
            <a:off x="108000" y="144360"/>
            <a:ext cx="9864360" cy="5400360"/>
          </a:xfrm>
          <a:prstGeom prst="rect">
            <a:avLst/>
          </a:prstGeom>
          <a:noFill/>
          <a:ln cap="rnd" w="9360">
            <a:solidFill>
              <a:srgbClr val="3465a4"/>
            </a:solidFill>
            <a:custDash>
              <a:ds d="100000" sp="1000"/>
            </a:custDash>
            <a:round/>
          </a:ln>
        </p:spPr>
        <p:style>
          <a:lnRef idx="0"/>
          <a:fillRef idx="0"/>
          <a:effectRef idx="0"/>
          <a:fontRef idx="minor"/>
        </p:style>
      </p:sp>
      <p:pic>
        <p:nvPicPr>
          <p:cNvPr id="199" name="Picture 3" descr=""/>
          <p:cNvPicPr/>
          <p:nvPr/>
        </p:nvPicPr>
        <p:blipFill>
          <a:blip r:embed="rId1"/>
          <a:stretch/>
        </p:blipFill>
        <p:spPr>
          <a:xfrm>
            <a:off x="9791640" y="4680"/>
            <a:ext cx="250560" cy="282240"/>
          </a:xfrm>
          <a:prstGeom prst="rect">
            <a:avLst/>
          </a:prstGeom>
          <a:ln w="0">
            <a:noFill/>
          </a:ln>
        </p:spPr>
      </p:pic>
      <p:pic>
        <p:nvPicPr>
          <p:cNvPr id="200" name="Picture 4" descr=""/>
          <p:cNvPicPr/>
          <p:nvPr/>
        </p:nvPicPr>
        <p:blipFill>
          <a:blip r:embed="rId2"/>
          <a:stretch/>
        </p:blipFill>
        <p:spPr>
          <a:xfrm>
            <a:off x="-36360" y="5400720"/>
            <a:ext cx="252000" cy="282240"/>
          </a:xfrm>
          <a:prstGeom prst="rect">
            <a:avLst/>
          </a:prstGeom>
          <a:ln w="0">
            <a:noFill/>
          </a:ln>
        </p:spPr>
      </p:pic>
      <p:pic>
        <p:nvPicPr>
          <p:cNvPr id="201" name="Picture 5" descr=""/>
          <p:cNvPicPr/>
          <p:nvPr/>
        </p:nvPicPr>
        <p:blipFill>
          <a:blip r:embed="rId3"/>
          <a:stretch/>
        </p:blipFill>
        <p:spPr>
          <a:xfrm>
            <a:off x="9864720" y="5364000"/>
            <a:ext cx="252000" cy="280800"/>
          </a:xfrm>
          <a:prstGeom prst="rect">
            <a:avLst/>
          </a:prstGeom>
          <a:ln w="0">
            <a:noFill/>
          </a:ln>
        </p:spPr>
      </p:pic>
      <p:pic>
        <p:nvPicPr>
          <p:cNvPr id="202" name="Picture 6" descr=""/>
          <p:cNvPicPr/>
          <p:nvPr/>
        </p:nvPicPr>
        <p:blipFill>
          <a:blip r:embed="rId4"/>
          <a:stretch/>
        </p:blipFill>
        <p:spPr>
          <a:xfrm>
            <a:off x="0" y="4680"/>
            <a:ext cx="252000" cy="282240"/>
          </a:xfrm>
          <a:prstGeom prst="rect">
            <a:avLst/>
          </a:prstGeom>
          <a:ln w="0">
            <a:noFill/>
          </a:ln>
        </p:spPr>
      </p:pic>
      <p:sp>
        <p:nvSpPr>
          <p:cNvPr id="203" name="CustomShape 3"/>
          <p:cNvSpPr/>
          <p:nvPr/>
        </p:nvSpPr>
        <p:spPr>
          <a:xfrm>
            <a:off x="431640" y="1270440"/>
            <a:ext cx="4924080" cy="4125240"/>
          </a:xfrm>
          <a:prstGeom prst="rect">
            <a:avLst/>
          </a:prstGeom>
          <a:noFill/>
          <a:ln w="0">
            <a:noFill/>
          </a:ln>
        </p:spPr>
        <p:style>
          <a:lnRef idx="0"/>
          <a:fillRef idx="0"/>
          <a:effectRef idx="0"/>
          <a:fontRef idx="minor"/>
        </p:style>
        <p:txBody>
          <a:bodyPr lIns="90000" rIns="90000" tIns="45000" bIns="45000" anchor="t">
            <a:noAutofit/>
          </a:bodyPr>
          <a:p>
            <a:pPr algn="just">
              <a:lnSpc>
                <a:spcPct val="93000"/>
              </a:lnSpc>
              <a:buNone/>
            </a:pPr>
            <a:r>
              <a:rPr b="1" lang="fr-FR" sz="1600" spc="-1" strike="noStrike">
                <a:solidFill>
                  <a:srgbClr val="595959"/>
                </a:solidFill>
                <a:latin typeface="Arial"/>
                <a:ea typeface="Noto Sans CJK SC Regular"/>
              </a:rPr>
              <a:t>La religion, quelle qu’elle soit, est le lieu où le Mensonge est le plus perfectionné.</a:t>
            </a:r>
            <a:r>
              <a:rPr b="0" lang="fr-FR" sz="1600" spc="-1" strike="noStrike">
                <a:solidFill>
                  <a:srgbClr val="595959"/>
                </a:solidFill>
                <a:latin typeface="Arial"/>
                <a:ea typeface="DejaVu Sans"/>
              </a:rPr>
              <a:t> </a:t>
            </a:r>
            <a:r>
              <a:rPr b="1" lang="fr-FR" sz="1600" spc="-1" strike="noStrike">
                <a:solidFill>
                  <a:srgbClr val="595959"/>
                </a:solidFill>
                <a:latin typeface="Arial"/>
                <a:ea typeface="Noto Sans CJK SC Regular"/>
              </a:rPr>
              <a:t>C’est là que le Mensonge ressemble le plus à la Vérité.</a:t>
            </a:r>
            <a:endParaRPr b="0" lang="fr-FR" sz="1600" spc="-1" strike="noStrike">
              <a:latin typeface="Arial"/>
            </a:endParaRPr>
          </a:p>
          <a:p>
            <a:pPr algn="just">
              <a:lnSpc>
                <a:spcPct val="93000"/>
              </a:lnSpc>
              <a:buNone/>
            </a:pPr>
            <a:endParaRPr b="0" lang="fr-FR" sz="1600" spc="-1" strike="noStrike">
              <a:latin typeface="Arial"/>
            </a:endParaRPr>
          </a:p>
          <a:p>
            <a:pPr algn="just">
              <a:lnSpc>
                <a:spcPct val="93000"/>
              </a:lnSpc>
              <a:buNone/>
            </a:pPr>
            <a:r>
              <a:rPr b="1" lang="fr-FR" sz="1600" spc="-1" strike="noStrike">
                <a:solidFill>
                  <a:srgbClr val="595959"/>
                </a:solidFill>
                <a:latin typeface="Arial"/>
                <a:ea typeface="Noto Sans CJK SC Regular"/>
              </a:rPr>
              <a:t>Le plus fin Mensonge est le christianisme actuel.</a:t>
            </a:r>
            <a:endParaRPr b="0" lang="fr-FR" sz="1600" spc="-1" strike="noStrike">
              <a:latin typeface="Arial"/>
            </a:endParaRPr>
          </a:p>
          <a:p>
            <a:pPr algn="just">
              <a:lnSpc>
                <a:spcPct val="93000"/>
              </a:lnSpc>
              <a:buNone/>
            </a:pPr>
            <a:r>
              <a:rPr b="1" lang="fr-FR" sz="1600" spc="-1" strike="noStrike">
                <a:solidFill>
                  <a:srgbClr val="595959"/>
                </a:solidFill>
                <a:latin typeface="Arial"/>
                <a:ea typeface="Noto Sans CJK SC Regular"/>
              </a:rPr>
              <a:t>Le plus fin des fins est chez les évangéliques, </a:t>
            </a:r>
            <a:endParaRPr b="0" lang="fr-FR" sz="1600" spc="-1" strike="noStrike">
              <a:latin typeface="Arial"/>
            </a:endParaRPr>
          </a:p>
          <a:p>
            <a:pPr algn="just">
              <a:lnSpc>
                <a:spcPct val="93000"/>
              </a:lnSpc>
              <a:buNone/>
            </a:pPr>
            <a:r>
              <a:rPr b="1" lang="fr-FR" sz="1600" spc="-1" strike="noStrike">
                <a:solidFill>
                  <a:srgbClr val="595959"/>
                </a:solidFill>
                <a:latin typeface="Arial"/>
                <a:ea typeface="Noto Sans CJK SC Regular"/>
              </a:rPr>
              <a:t>le summum est chez les branhamistes.</a:t>
            </a:r>
            <a:endParaRPr b="0" lang="fr-FR" sz="1600" spc="-1" strike="noStrike">
              <a:latin typeface="Arial"/>
            </a:endParaRPr>
          </a:p>
          <a:p>
            <a:pPr algn="just">
              <a:lnSpc>
                <a:spcPct val="93000"/>
              </a:lnSpc>
              <a:buNone/>
            </a:pPr>
            <a:endParaRPr b="0" lang="fr-FR" sz="1600" spc="-1" strike="noStrike">
              <a:latin typeface="Arial"/>
            </a:endParaRPr>
          </a:p>
          <a:p>
            <a:pPr algn="just">
              <a:lnSpc>
                <a:spcPct val="93000"/>
              </a:lnSpc>
              <a:buNone/>
            </a:pPr>
            <a:r>
              <a:rPr b="1" lang="fr-FR" sz="1600" spc="-1" strike="noStrike">
                <a:solidFill>
                  <a:srgbClr val="595959"/>
                </a:solidFill>
                <a:latin typeface="Arial"/>
                <a:ea typeface="Noto Sans CJK SC Regular"/>
              </a:rPr>
              <a:t>Le Mensonge chrétien y est si proche de la Vérité qu’il pourrait même séduire des « Élus » </a:t>
            </a:r>
            <a:endParaRPr b="0" lang="fr-FR" sz="1600" spc="-1" strike="noStrike">
              <a:latin typeface="Arial"/>
            </a:endParaRPr>
          </a:p>
          <a:p>
            <a:pPr algn="just">
              <a:lnSpc>
                <a:spcPct val="93000"/>
              </a:lnSpc>
              <a:buNone/>
            </a:pPr>
            <a:r>
              <a:rPr b="1" lang="fr-FR" sz="1600" spc="-1" strike="noStrike">
                <a:solidFill>
                  <a:srgbClr val="595959"/>
                </a:solidFill>
                <a:latin typeface="Arial"/>
                <a:ea typeface="Noto Sans CJK SC Regular"/>
              </a:rPr>
              <a:t>si c’était possible.</a:t>
            </a:r>
            <a:endParaRPr b="0" lang="fr-FR" sz="1600" spc="-1" strike="noStrike">
              <a:latin typeface="Arial"/>
            </a:endParaRPr>
          </a:p>
          <a:p>
            <a:pPr algn="ctr">
              <a:lnSpc>
                <a:spcPct val="93000"/>
              </a:lnSpc>
              <a:buNone/>
            </a:pPr>
            <a:endParaRPr b="0" lang="fr-FR" sz="1400" spc="-1" strike="noStrike">
              <a:latin typeface="Arial"/>
            </a:endParaRPr>
          </a:p>
          <a:p>
            <a:pPr algn="ctr">
              <a:lnSpc>
                <a:spcPct val="93000"/>
              </a:lnSpc>
              <a:buNone/>
            </a:pPr>
            <a:r>
              <a:rPr b="1" lang="fr-FR" sz="2400" spc="-1" strike="noStrike">
                <a:solidFill>
                  <a:srgbClr val="000000"/>
                </a:solidFill>
                <a:latin typeface="Arial"/>
                <a:ea typeface="DejaVu Sans"/>
              </a:rPr>
              <a:t>Toutes les églises actuelles </a:t>
            </a:r>
            <a:endParaRPr b="0" lang="fr-FR" sz="2400" spc="-1" strike="noStrike">
              <a:latin typeface="Arial"/>
            </a:endParaRPr>
          </a:p>
          <a:p>
            <a:pPr algn="ctr">
              <a:lnSpc>
                <a:spcPct val="93000"/>
              </a:lnSpc>
              <a:buNone/>
            </a:pPr>
            <a:r>
              <a:rPr b="1" lang="fr-FR" sz="2400" spc="-1" strike="noStrike">
                <a:solidFill>
                  <a:srgbClr val="000000"/>
                </a:solidFill>
                <a:latin typeface="Arial"/>
                <a:ea typeface="DejaVu Sans"/>
              </a:rPr>
              <a:t>sont devenues de véritables </a:t>
            </a:r>
            <a:endParaRPr b="0" lang="fr-FR" sz="2400" spc="-1" strike="noStrike">
              <a:latin typeface="Arial"/>
            </a:endParaRPr>
          </a:p>
          <a:p>
            <a:pPr algn="ctr">
              <a:lnSpc>
                <a:spcPct val="93000"/>
              </a:lnSpc>
              <a:buNone/>
            </a:pPr>
            <a:r>
              <a:rPr b="1" lang="fr-FR" sz="2400" spc="-1" strike="noStrike">
                <a:solidFill>
                  <a:srgbClr val="000000"/>
                </a:solidFill>
                <a:latin typeface="Arial"/>
                <a:ea typeface="DejaVu Sans"/>
              </a:rPr>
              <a:t>« </a:t>
            </a:r>
            <a:r>
              <a:rPr b="1" i="1" lang="fr-FR" sz="2400" spc="-1" strike="noStrike">
                <a:solidFill>
                  <a:srgbClr val="000000"/>
                </a:solidFill>
                <a:latin typeface="Arial"/>
                <a:ea typeface="DejaVu Sans"/>
              </a:rPr>
              <a:t>Synagogues de Satan</a:t>
            </a:r>
            <a:r>
              <a:rPr b="1" lang="fr-FR" sz="2400" spc="-1" strike="noStrike">
                <a:solidFill>
                  <a:srgbClr val="000000"/>
                </a:solidFill>
                <a:latin typeface="Arial"/>
                <a:ea typeface="DejaVu Sans"/>
              </a:rPr>
              <a:t> ».</a:t>
            </a:r>
            <a:endParaRPr b="0" lang="fr-FR" sz="2400" spc="-1" strike="noStrike">
              <a:latin typeface="Arial"/>
            </a:endParaRPr>
          </a:p>
          <a:p>
            <a:pPr>
              <a:lnSpc>
                <a:spcPct val="93000"/>
              </a:lnSpc>
              <a:buNone/>
            </a:pPr>
            <a:endParaRPr b="0" lang="fr-FR" sz="1400" spc="-1" strike="noStrike">
              <a:latin typeface="Arial"/>
            </a:endParaRPr>
          </a:p>
          <a:p>
            <a:pPr>
              <a:lnSpc>
                <a:spcPct val="93000"/>
              </a:lnSpc>
              <a:buNone/>
            </a:pPr>
            <a:endParaRPr b="0" lang="fr-FR" sz="1400" spc="-1" strike="noStrike">
              <a:latin typeface="Arial"/>
            </a:endParaRPr>
          </a:p>
          <a:p>
            <a:pPr>
              <a:lnSpc>
                <a:spcPct val="93000"/>
              </a:lnSpc>
              <a:buNone/>
            </a:pPr>
            <a:endParaRPr b="0" lang="fr-FR" sz="1400" spc="-1" strike="noStrike">
              <a:latin typeface="Arial"/>
            </a:endParaRPr>
          </a:p>
        </p:txBody>
      </p:sp>
      <p:sp>
        <p:nvSpPr>
          <p:cNvPr id="204" name="CustomShape 4"/>
          <p:cNvSpPr/>
          <p:nvPr/>
        </p:nvSpPr>
        <p:spPr>
          <a:xfrm>
            <a:off x="3240000" y="360360"/>
            <a:ext cx="3885840" cy="755280"/>
          </a:xfrm>
          <a:prstGeom prst="rect">
            <a:avLst/>
          </a:prstGeom>
          <a:noFill/>
          <a:ln w="0">
            <a:noFill/>
          </a:ln>
        </p:spPr>
        <p:style>
          <a:lnRef idx="0"/>
          <a:fillRef idx="0"/>
          <a:effectRef idx="0"/>
          <a:fontRef idx="minor"/>
        </p:style>
        <p:txBody>
          <a:bodyPr wrap="none" lIns="90000" rIns="90000" tIns="45000" bIns="45000" anchor="t">
            <a:noAutofit/>
          </a:bodyPr>
          <a:p>
            <a:pPr algn="ctr">
              <a:lnSpc>
                <a:spcPct val="93000"/>
              </a:lnSpc>
              <a:buNone/>
            </a:pPr>
            <a:r>
              <a:rPr b="0" lang="fr-FR" sz="4000" spc="-1" strike="noStrike">
                <a:solidFill>
                  <a:srgbClr val="808080"/>
                </a:solidFill>
                <a:latin typeface="comic"/>
                <a:ea typeface="Noto Sans CJK SC Regular"/>
              </a:rPr>
              <a:t>Le plus génial des Mensonges</a:t>
            </a:r>
            <a:endParaRPr b="0" lang="fr-FR" sz="4000" spc="-1" strike="noStrike">
              <a:latin typeface="Arial"/>
            </a:endParaRPr>
          </a:p>
        </p:txBody>
      </p:sp>
      <p:sp>
        <p:nvSpPr>
          <p:cNvPr id="205" name="Line 5"/>
          <p:cNvSpPr/>
          <p:nvPr/>
        </p:nvSpPr>
        <p:spPr>
          <a:xfrm flipV="1">
            <a:off x="360360" y="1095480"/>
            <a:ext cx="9358200" cy="34920"/>
          </a:xfrm>
          <a:prstGeom prst="line">
            <a:avLst/>
          </a:prstGeom>
          <a:ln w="2520">
            <a:solidFill>
              <a:srgbClr val="000000"/>
            </a:solidFill>
            <a:round/>
          </a:ln>
        </p:spPr>
        <p:style>
          <a:lnRef idx="0"/>
          <a:fillRef idx="0"/>
          <a:effectRef idx="0"/>
          <a:fontRef idx="minor"/>
        </p:style>
      </p:sp>
      <p:pic>
        <p:nvPicPr>
          <p:cNvPr id="206" name="Image 205" descr=""/>
          <p:cNvPicPr/>
          <p:nvPr/>
        </p:nvPicPr>
        <p:blipFill>
          <a:blip r:embed="rId5"/>
          <a:stretch/>
        </p:blipFill>
        <p:spPr>
          <a:xfrm>
            <a:off x="5500800" y="1368360"/>
            <a:ext cx="4003200" cy="3887280"/>
          </a:xfrm>
          <a:prstGeom prst="rect">
            <a:avLst/>
          </a:prstGeom>
          <a:ln w="0">
            <a:noFill/>
          </a:ln>
        </p:spPr>
      </p:pic>
      <p:pic>
        <p:nvPicPr>
          <p:cNvPr id="207" name="" descr="">
            <a:hlinkClick r:id="" action="ppaction://media"/>
          </p:cNvPr>
          <p:cNvPicPr/>
          <p:nvPr>
            <a:videoFile r:link="rId6"/>
            <p:extLst>
              <p:ext uri="{DAA4B4D4-6D71-4841-9C94-3DE7FCFB9230}">
                <p14:media r:embed="rId7"/>
              </p:ext>
            </p:extLst>
          </p:nvPr>
        </p:nvPicPr>
        <p:blipFill>
          <a:blip r:embed="rId8"/>
          <a:stretch>
            <a:fillRect/>
          </a:stretch>
        </p:blipFill>
        <p:spPr>
          <a:xfrm>
            <a:off x="9182160" y="4754520"/>
            <a:ext cx="609120" cy="609120"/>
          </a:xfrm>
          <a:prstGeom prst="rect">
            <a:avLst/>
          </a:prstGeom>
          <a:ln w="0">
            <a:noFill/>
          </a:ln>
        </p:spPr>
      </p:pic>
    </p:spTree>
  </p:cSld>
  <p:transition spd="slow" advTm="38000">
    <p:push dir="u"/>
  </p:transition>
  <p:timing>
    <p:tnLst>
      <p:par>
        <p:cTn id="76" dur="indefinite" restart="never" nodeType="tmRoot">
          <p:childTnLst>
            <p:seq>
              <p:cTn id="77" dur="indefinite" nodeType="mainSeq">
                <p:childTnLst>
                  <p:par>
                    <p:cTn id="78" fill="hold">
                      <p:stCondLst>
                        <p:cond delay="0"/>
                      </p:stCondLst>
                      <p:childTnLst>
                        <p:par>
                          <p:cTn id="79" fill="hold">
                            <p:stCondLst>
                              <p:cond delay="0"/>
                            </p:stCondLst>
                            <p:childTnLst>
                              <p:par>
                                <p:cTn id="80" nodeType="afterEffect" fill="hold" presetClass="mediacall">
                                  <p:stCondLst>
                                    <p:cond delay="0"/>
                                  </p:stCondLst>
                                  <p:childTnLst>
                                    <p:cmd type="call" cmd="">
                                      <p:cBhvr>
                                        <p:cTn id="81" dur="35526" fill="hold"/>
                                        <p:tgtEl>
                                          <p:spTgt spid="207"/>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bcc"/>
        </a:solidFill>
      </p:bgPr>
    </p:bg>
    <p:spTree>
      <p:nvGrpSpPr>
        <p:cNvPr id="1" name=""/>
        <p:cNvGrpSpPr/>
        <p:nvPr/>
      </p:nvGrpSpPr>
      <p:grpSpPr>
        <a:xfrm>
          <a:off x="0" y="0"/>
          <a:ext cx="0" cy="0"/>
          <a:chOff x="0" y="0"/>
          <a:chExt cx="0" cy="0"/>
        </a:xfrm>
      </p:grpSpPr>
      <p:pic>
        <p:nvPicPr>
          <p:cNvPr id="208" name="Image 3" descr=""/>
          <p:cNvPicPr/>
          <p:nvPr/>
        </p:nvPicPr>
        <p:blipFill>
          <a:blip r:embed="rId1"/>
          <a:stretch/>
        </p:blipFill>
        <p:spPr>
          <a:xfrm>
            <a:off x="-556920" y="0"/>
            <a:ext cx="10083240" cy="5675400"/>
          </a:xfrm>
          <a:prstGeom prst="rect">
            <a:avLst/>
          </a:prstGeom>
          <a:ln w="0">
            <a:noFill/>
          </a:ln>
        </p:spPr>
      </p:pic>
      <p:sp>
        <p:nvSpPr>
          <p:cNvPr id="209" name="CustomShape 3"/>
          <p:cNvSpPr/>
          <p:nvPr/>
        </p:nvSpPr>
        <p:spPr>
          <a:xfrm>
            <a:off x="160920" y="1657440"/>
            <a:ext cx="4323600" cy="4012920"/>
          </a:xfrm>
          <a:prstGeom prst="rect">
            <a:avLst/>
          </a:prstGeom>
          <a:noFill/>
          <a:ln w="0">
            <a:noFill/>
          </a:ln>
        </p:spPr>
        <p:style>
          <a:lnRef idx="0"/>
          <a:fillRef idx="0"/>
          <a:effectRef idx="0"/>
          <a:fontRef idx="minor"/>
        </p:style>
        <p:txBody>
          <a:bodyPr lIns="90000" rIns="90000" tIns="62640" bIns="45000" anchor="t">
            <a:noAutofit/>
          </a:bodyPr>
          <a:p>
            <a:pPr algn="just">
              <a:lnSpc>
                <a:spcPct val="93000"/>
              </a:lnSpc>
              <a:buNone/>
            </a:pPr>
            <a:r>
              <a:rPr b="1" lang="fr-FR" sz="2000" spc="-1" strike="noStrike">
                <a:solidFill>
                  <a:srgbClr val="595959"/>
                </a:solidFill>
                <a:latin typeface="Arial"/>
                <a:ea typeface="Noto Sans CJK SC Regular"/>
              </a:rPr>
              <a:t>Le monde entier est sous la puissance de l’esprit Système.</a:t>
            </a:r>
            <a:endParaRPr b="0" lang="fr-FR" sz="2000" spc="-1" strike="noStrike">
              <a:latin typeface="Arial"/>
            </a:endParaRPr>
          </a:p>
          <a:p>
            <a:pPr algn="just">
              <a:lnSpc>
                <a:spcPct val="93000"/>
              </a:lnSpc>
              <a:buNone/>
            </a:pPr>
            <a:endParaRPr b="0" lang="fr-FR" sz="2000" spc="-1" strike="noStrike">
              <a:latin typeface="Arial"/>
            </a:endParaRPr>
          </a:p>
          <a:p>
            <a:pPr algn="just">
              <a:lnSpc>
                <a:spcPct val="93000"/>
              </a:lnSpc>
              <a:buNone/>
            </a:pPr>
            <a:r>
              <a:rPr b="1" lang="fr-FR" sz="2000" spc="-1" strike="noStrike">
                <a:solidFill>
                  <a:srgbClr val="595959"/>
                </a:solidFill>
                <a:latin typeface="Arial"/>
                <a:ea typeface="Noto Sans CJK SC Regular"/>
              </a:rPr>
              <a:t>Le Roi des rois de ce monde est l’esprit Système. </a:t>
            </a:r>
            <a:endParaRPr b="0" lang="fr-FR" sz="2000" spc="-1" strike="noStrike">
              <a:latin typeface="Arial"/>
            </a:endParaRPr>
          </a:p>
          <a:p>
            <a:pPr algn="just">
              <a:lnSpc>
                <a:spcPct val="93000"/>
              </a:lnSpc>
              <a:buNone/>
            </a:pPr>
            <a:endParaRPr b="0" lang="fr-FR" sz="2000" spc="-1" strike="noStrike">
              <a:latin typeface="Arial"/>
            </a:endParaRPr>
          </a:p>
          <a:p>
            <a:pPr algn="ctr">
              <a:lnSpc>
                <a:spcPct val="93000"/>
              </a:lnSpc>
              <a:buNone/>
            </a:pPr>
            <a:r>
              <a:rPr b="1" lang="fr-FR" sz="2000" spc="-1" strike="noStrike">
                <a:solidFill>
                  <a:srgbClr val="000000"/>
                </a:solidFill>
                <a:latin typeface="Arial"/>
                <a:ea typeface="Noto Sans CJK SC Regular"/>
              </a:rPr>
              <a:t>« L’esprit Système »</a:t>
            </a:r>
            <a:r>
              <a:rPr b="1" lang="fr-FR" sz="2000" spc="-1" strike="noStrike">
                <a:solidFill>
                  <a:srgbClr val="808080"/>
                </a:solidFill>
                <a:latin typeface="Arial"/>
                <a:ea typeface="Noto Sans CJK SC Regular"/>
              </a:rPr>
              <a:t> </a:t>
            </a:r>
            <a:endParaRPr b="0" lang="fr-FR" sz="2000" spc="-1" strike="noStrike">
              <a:latin typeface="Arial"/>
            </a:endParaRPr>
          </a:p>
          <a:p>
            <a:pPr algn="ctr">
              <a:lnSpc>
                <a:spcPct val="93000"/>
              </a:lnSpc>
              <a:buNone/>
            </a:pPr>
            <a:r>
              <a:rPr b="1" lang="fr-FR" sz="2000" spc="-1" strike="noStrike">
                <a:solidFill>
                  <a:srgbClr val="595959"/>
                </a:solidFill>
                <a:latin typeface="Arial"/>
                <a:ea typeface="Noto Sans CJK SC Regular"/>
              </a:rPr>
              <a:t>est le nom moderne </a:t>
            </a:r>
            <a:endParaRPr b="0" lang="fr-FR" sz="2000" spc="-1" strike="noStrike">
              <a:latin typeface="Arial"/>
            </a:endParaRPr>
          </a:p>
          <a:p>
            <a:pPr algn="ctr">
              <a:lnSpc>
                <a:spcPct val="93000"/>
              </a:lnSpc>
              <a:buNone/>
            </a:pPr>
            <a:r>
              <a:rPr b="1" lang="fr-FR" sz="2000" spc="-1" strike="noStrike">
                <a:solidFill>
                  <a:srgbClr val="595959"/>
                </a:solidFill>
                <a:latin typeface="Arial"/>
                <a:ea typeface="Noto Sans CJK SC Regular"/>
              </a:rPr>
              <a:t>de « l’esprit père du Mensonge », de l’esprit qui avait pour ancien nom :</a:t>
            </a:r>
            <a:r>
              <a:rPr b="0" lang="fr-FR" sz="2000" spc="-1" strike="noStrike">
                <a:solidFill>
                  <a:srgbClr val="595959"/>
                </a:solidFill>
                <a:latin typeface="Arial"/>
                <a:ea typeface="DejaVu Sans"/>
              </a:rPr>
              <a:t> </a:t>
            </a:r>
            <a:r>
              <a:rPr b="1" lang="fr-FR" sz="2000" spc="-1" strike="noStrike">
                <a:solidFill>
                  <a:srgbClr val="000000"/>
                </a:solidFill>
                <a:latin typeface="Arial"/>
                <a:ea typeface="Noto Sans CJK SC Regular"/>
              </a:rPr>
              <a:t>« Satan »</a:t>
            </a:r>
            <a:r>
              <a:rPr b="1" lang="fr-FR" sz="2000" spc="-1" strike="noStrike">
                <a:solidFill>
                  <a:srgbClr val="808080"/>
                </a:solidFill>
                <a:latin typeface="Arial"/>
                <a:ea typeface="Noto Sans CJK SC Regular"/>
              </a:rPr>
              <a:t>.</a:t>
            </a:r>
            <a:endParaRPr b="0" lang="fr-FR" sz="2000" spc="-1" strike="noStrike">
              <a:latin typeface="Arial"/>
            </a:endParaRPr>
          </a:p>
        </p:txBody>
      </p:sp>
      <p:sp>
        <p:nvSpPr>
          <p:cNvPr id="210" name="CustomShape 4"/>
          <p:cNvSpPr/>
          <p:nvPr/>
        </p:nvSpPr>
        <p:spPr>
          <a:xfrm>
            <a:off x="2448000" y="324000"/>
            <a:ext cx="5074920" cy="755280"/>
          </a:xfrm>
          <a:prstGeom prst="rect">
            <a:avLst/>
          </a:prstGeom>
          <a:noFill/>
          <a:ln w="0">
            <a:noFill/>
          </a:ln>
        </p:spPr>
        <p:style>
          <a:lnRef idx="0"/>
          <a:fillRef idx="0"/>
          <a:effectRef idx="0"/>
          <a:fontRef idx="minor"/>
        </p:style>
        <p:txBody>
          <a:bodyPr wrap="none" lIns="90000" rIns="90000" tIns="45000" bIns="45000" anchor="t">
            <a:noAutofit/>
          </a:bodyPr>
          <a:p>
            <a:pPr algn="ctr">
              <a:lnSpc>
                <a:spcPct val="93000"/>
              </a:lnSpc>
              <a:buNone/>
            </a:pPr>
            <a:r>
              <a:rPr b="0" lang="fr-FR" sz="4000" spc="-1" strike="noStrike">
                <a:solidFill>
                  <a:srgbClr val="808080"/>
                </a:solidFill>
                <a:latin typeface="comic"/>
                <a:ea typeface="Noto Sans CJK SC Regular"/>
              </a:rPr>
              <a:t>L’Esprit Système</a:t>
            </a:r>
            <a:endParaRPr b="0" lang="fr-FR" sz="4000" spc="-1" strike="noStrike">
              <a:latin typeface="Arial"/>
            </a:endParaRPr>
          </a:p>
        </p:txBody>
      </p:sp>
      <p:pic>
        <p:nvPicPr>
          <p:cNvPr id="211" name="Image 5" descr=""/>
          <p:cNvPicPr/>
          <p:nvPr/>
        </p:nvPicPr>
        <p:blipFill>
          <a:blip r:embed="rId2"/>
          <a:stretch/>
        </p:blipFill>
        <p:spPr>
          <a:xfrm>
            <a:off x="4785120" y="1169640"/>
            <a:ext cx="4547520" cy="4188960"/>
          </a:xfrm>
          <a:prstGeom prst="rect">
            <a:avLst/>
          </a:prstGeom>
          <a:ln w="0">
            <a:noFill/>
          </a:ln>
        </p:spPr>
      </p:pic>
      <p:pic>
        <p:nvPicPr>
          <p:cNvPr id="212" name="" descr="">
            <a:hlinkClick r:id="" action="ppaction://media"/>
          </p:cNvPr>
          <p:cNvPicPr/>
          <p:nvPr>
            <a:videoFile r:link="rId3"/>
            <p:extLst>
              <p:ext uri="{DAA4B4D4-6D71-4841-9C94-3DE7FCFB9230}">
                <p14:media r:embed="rId4"/>
              </p:ext>
            </p:extLst>
          </p:nvPr>
        </p:nvPicPr>
        <p:blipFill>
          <a:blip r:embed="rId5"/>
          <a:stretch>
            <a:fillRect/>
          </a:stretch>
        </p:blipFill>
        <p:spPr>
          <a:xfrm>
            <a:off x="9129960" y="4749120"/>
            <a:ext cx="609120" cy="609120"/>
          </a:xfrm>
          <a:prstGeom prst="rect">
            <a:avLst/>
          </a:prstGeom>
          <a:ln w="0">
            <a:noFill/>
          </a:ln>
        </p:spPr>
      </p:pic>
    </p:spTree>
  </p:cSld>
  <p:transition spd="slow" advTm="23000">
    <p:push dir="u"/>
  </p:transition>
  <p:timing>
    <p:tnLst>
      <p:par>
        <p:cTn id="82" dur="indefinite" restart="never" nodeType="tmRoot">
          <p:childTnLst>
            <p:seq>
              <p:cTn id="83" dur="indefinite" nodeType="mainSeq">
                <p:childTnLst>
                  <p:par>
                    <p:cTn id="84" fill="hold">
                      <p:stCondLst>
                        <p:cond delay="0"/>
                      </p:stCondLst>
                      <p:childTnLst>
                        <p:par>
                          <p:cTn id="85" fill="hold">
                            <p:stCondLst>
                              <p:cond delay="0"/>
                            </p:stCondLst>
                            <p:childTnLst>
                              <p:par>
                                <p:cTn id="86" nodeType="afterEffect" fill="hold" presetClass="mediacall">
                                  <p:stCondLst>
                                    <p:cond delay="0"/>
                                  </p:stCondLst>
                                  <p:childTnLst>
                                    <p:cmd type="call" cmd="">
                                      <p:cBhvr>
                                        <p:cTn id="87" dur="20027" fill="hold"/>
                                        <p:tgtEl>
                                          <p:spTgt spid="212"/>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bcc"/>
        </a:solidFill>
      </p:bgPr>
    </p:bg>
    <p:spTree>
      <p:nvGrpSpPr>
        <p:cNvPr id="1" name=""/>
        <p:cNvGrpSpPr/>
        <p:nvPr/>
      </p:nvGrpSpPr>
      <p:grpSpPr>
        <a:xfrm>
          <a:off x="0" y="0"/>
          <a:ext cx="0" cy="0"/>
          <a:chOff x="0" y="0"/>
          <a:chExt cx="0" cy="0"/>
        </a:xfrm>
      </p:grpSpPr>
      <p:pic>
        <p:nvPicPr>
          <p:cNvPr id="213" name="Image 2" descr=""/>
          <p:cNvPicPr/>
          <p:nvPr/>
        </p:nvPicPr>
        <p:blipFill>
          <a:blip r:embed="rId1"/>
          <a:stretch/>
        </p:blipFill>
        <p:spPr>
          <a:xfrm>
            <a:off x="-1440" y="-2520"/>
            <a:ext cx="10083240" cy="5675400"/>
          </a:xfrm>
          <a:prstGeom prst="rect">
            <a:avLst/>
          </a:prstGeom>
          <a:ln w="0">
            <a:noFill/>
          </a:ln>
        </p:spPr>
      </p:pic>
      <p:sp>
        <p:nvSpPr>
          <p:cNvPr id="214" name="CustomShape 3"/>
          <p:cNvSpPr/>
          <p:nvPr/>
        </p:nvSpPr>
        <p:spPr>
          <a:xfrm>
            <a:off x="637920" y="1860120"/>
            <a:ext cx="4890600" cy="3211200"/>
          </a:xfrm>
          <a:prstGeom prst="rect">
            <a:avLst/>
          </a:prstGeom>
          <a:noFill/>
          <a:ln w="0">
            <a:noFill/>
          </a:ln>
        </p:spPr>
        <p:style>
          <a:lnRef idx="0"/>
          <a:fillRef idx="0"/>
          <a:effectRef idx="0"/>
          <a:fontRef idx="minor"/>
        </p:style>
        <p:txBody>
          <a:bodyPr lIns="90000" rIns="90000" tIns="62640" bIns="45000" anchor="t">
            <a:noAutofit/>
          </a:bodyPr>
          <a:p>
            <a:pPr algn="just">
              <a:lnSpc>
                <a:spcPct val="93000"/>
              </a:lnSpc>
              <a:buNone/>
            </a:pPr>
            <a:r>
              <a:rPr b="1" lang="fr-FR" sz="2000" spc="-1" strike="noStrike">
                <a:solidFill>
                  <a:srgbClr val="595959"/>
                </a:solidFill>
                <a:latin typeface="Arial"/>
                <a:ea typeface="Noto Sans CJK SC Regular"/>
              </a:rPr>
              <a:t>Tous ceux qui ont reçu, en eux, par pedigree, par naissance, l’Amour du Mensonge, l’Amour de l’esprit Système ne supportent et ne peuvent absolument pas supporter la Vérité.</a:t>
            </a:r>
            <a:endParaRPr b="0" lang="fr-FR" sz="2000" spc="-1" strike="noStrike">
              <a:latin typeface="Arial"/>
            </a:endParaRPr>
          </a:p>
          <a:p>
            <a:pPr algn="just">
              <a:lnSpc>
                <a:spcPct val="93000"/>
              </a:lnSpc>
              <a:buNone/>
            </a:pPr>
            <a:endParaRPr b="0" lang="fr-FR" sz="1400" spc="-1" strike="noStrike">
              <a:latin typeface="Arial"/>
            </a:endParaRPr>
          </a:p>
          <a:p>
            <a:pPr algn="just">
              <a:lnSpc>
                <a:spcPct val="93000"/>
              </a:lnSpc>
              <a:buNone/>
            </a:pPr>
            <a:r>
              <a:rPr b="1" lang="fr-FR" sz="2000" spc="-1" strike="noStrike">
                <a:solidFill>
                  <a:srgbClr val="595959"/>
                </a:solidFill>
                <a:latin typeface="Arial"/>
                <a:ea typeface="Noto Sans CJK SC Regular"/>
              </a:rPr>
              <a:t>Tous sont, ou seront inévitablement possédés par cet esprit diabolique, qui les poussera à accomplir la Solution Finale pour leur monde Système.</a:t>
            </a:r>
            <a:endParaRPr b="0" lang="fr-FR" sz="2000" spc="-1" strike="noStrike">
              <a:latin typeface="Arial"/>
            </a:endParaRPr>
          </a:p>
        </p:txBody>
      </p:sp>
      <p:sp>
        <p:nvSpPr>
          <p:cNvPr id="215" name="CustomShape 4"/>
          <p:cNvSpPr/>
          <p:nvPr/>
        </p:nvSpPr>
        <p:spPr>
          <a:xfrm>
            <a:off x="2448000" y="324000"/>
            <a:ext cx="5074920" cy="755280"/>
          </a:xfrm>
          <a:prstGeom prst="rect">
            <a:avLst/>
          </a:prstGeom>
          <a:noFill/>
          <a:ln w="0">
            <a:noFill/>
          </a:ln>
        </p:spPr>
        <p:style>
          <a:lnRef idx="0"/>
          <a:fillRef idx="0"/>
          <a:effectRef idx="0"/>
          <a:fontRef idx="minor"/>
        </p:style>
        <p:txBody>
          <a:bodyPr wrap="none" lIns="90000" rIns="90000" tIns="45000" bIns="45000" anchor="t">
            <a:noAutofit/>
          </a:bodyPr>
          <a:p>
            <a:pPr algn="ctr">
              <a:lnSpc>
                <a:spcPct val="93000"/>
              </a:lnSpc>
              <a:buNone/>
            </a:pPr>
            <a:r>
              <a:rPr b="0" lang="fr-FR" sz="4000" spc="-1" strike="noStrike">
                <a:solidFill>
                  <a:srgbClr val="808080"/>
                </a:solidFill>
                <a:latin typeface="comic"/>
                <a:ea typeface="Noto Sans CJK SC Regular"/>
              </a:rPr>
              <a:t>La solution finale</a:t>
            </a:r>
            <a:endParaRPr b="0" lang="fr-FR" sz="4000" spc="-1" strike="noStrike">
              <a:latin typeface="Arial"/>
            </a:endParaRPr>
          </a:p>
        </p:txBody>
      </p:sp>
      <p:pic>
        <p:nvPicPr>
          <p:cNvPr id="216" name="Image 225" descr=""/>
          <p:cNvPicPr/>
          <p:nvPr/>
        </p:nvPicPr>
        <p:blipFill>
          <a:blip r:embed="rId2"/>
          <a:stretch/>
        </p:blipFill>
        <p:spPr>
          <a:xfrm>
            <a:off x="5919120" y="1176120"/>
            <a:ext cx="3373560" cy="3990600"/>
          </a:xfrm>
          <a:prstGeom prst="rect">
            <a:avLst/>
          </a:prstGeom>
          <a:ln w="0">
            <a:noFill/>
          </a:ln>
        </p:spPr>
      </p:pic>
      <p:pic>
        <p:nvPicPr>
          <p:cNvPr id="217" name="" descr="">
            <a:hlinkClick r:id="" action="ppaction://media"/>
          </p:cNvPr>
          <p:cNvPicPr/>
          <p:nvPr>
            <a:videoFile r:link="rId3"/>
            <p:extLst>
              <p:ext uri="{DAA4B4D4-6D71-4841-9C94-3DE7FCFB9230}">
                <p14:media r:embed="rId4"/>
              </p:ext>
            </p:extLst>
          </p:nvPr>
        </p:nvPicPr>
        <p:blipFill>
          <a:blip r:embed="rId5"/>
          <a:stretch>
            <a:fillRect/>
          </a:stretch>
        </p:blipFill>
        <p:spPr>
          <a:xfrm>
            <a:off x="9157680" y="4862160"/>
            <a:ext cx="609120" cy="609120"/>
          </a:xfrm>
          <a:prstGeom prst="rect">
            <a:avLst/>
          </a:prstGeom>
          <a:ln w="0">
            <a:noFill/>
          </a:ln>
        </p:spPr>
      </p:pic>
    </p:spTree>
  </p:cSld>
  <p:transition spd="slow" advTm="29000">
    <p:push dir="u"/>
  </p:transition>
  <p:timing>
    <p:tnLst>
      <p:par>
        <p:cTn id="88" dur="indefinite" restart="never" nodeType="tmRoot">
          <p:childTnLst>
            <p:seq>
              <p:cTn id="89" dur="indefinite" nodeType="mainSeq">
                <p:childTnLst>
                  <p:par>
                    <p:cTn id="90" fill="hold">
                      <p:stCondLst>
                        <p:cond delay="0"/>
                      </p:stCondLst>
                      <p:childTnLst>
                        <p:par>
                          <p:cTn id="91" fill="hold">
                            <p:stCondLst>
                              <p:cond delay="0"/>
                            </p:stCondLst>
                            <p:childTnLst>
                              <p:par>
                                <p:cTn id="92" nodeType="afterEffect" fill="hold" presetClass="mediacall">
                                  <p:stCondLst>
                                    <p:cond delay="0"/>
                                  </p:stCondLst>
                                  <p:childTnLst>
                                    <p:cmd type="call" cmd="">
                                      <p:cBhvr>
                                        <p:cTn id="93" dur="26517" fill="hold"/>
                                        <p:tgtEl>
                                          <p:spTgt spid="217"/>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bcc"/>
        </a:solidFill>
      </p:bgPr>
    </p:bg>
    <p:spTree>
      <p:nvGrpSpPr>
        <p:cNvPr id="1" name=""/>
        <p:cNvGrpSpPr/>
        <p:nvPr/>
      </p:nvGrpSpPr>
      <p:grpSpPr>
        <a:xfrm>
          <a:off x="0" y="0"/>
          <a:ext cx="0" cy="0"/>
          <a:chOff x="0" y="0"/>
          <a:chExt cx="0" cy="0"/>
        </a:xfrm>
      </p:grpSpPr>
      <p:pic>
        <p:nvPicPr>
          <p:cNvPr id="218" name="Image 2" descr=""/>
          <p:cNvPicPr/>
          <p:nvPr/>
        </p:nvPicPr>
        <p:blipFill>
          <a:blip r:embed="rId1"/>
          <a:stretch/>
        </p:blipFill>
        <p:spPr>
          <a:xfrm>
            <a:off x="-1440" y="-13320"/>
            <a:ext cx="10083240" cy="5675400"/>
          </a:xfrm>
          <a:prstGeom prst="rect">
            <a:avLst/>
          </a:prstGeom>
          <a:ln w="0">
            <a:noFill/>
          </a:ln>
        </p:spPr>
      </p:pic>
      <p:sp>
        <p:nvSpPr>
          <p:cNvPr id="219" name="CustomShape 3"/>
          <p:cNvSpPr/>
          <p:nvPr/>
        </p:nvSpPr>
        <p:spPr>
          <a:xfrm>
            <a:off x="201960" y="1158840"/>
            <a:ext cx="5411520" cy="4199400"/>
          </a:xfrm>
          <a:prstGeom prst="rect">
            <a:avLst/>
          </a:prstGeom>
          <a:noFill/>
          <a:ln w="0">
            <a:noFill/>
          </a:ln>
        </p:spPr>
        <p:style>
          <a:lnRef idx="0"/>
          <a:fillRef idx="0"/>
          <a:effectRef idx="0"/>
          <a:fontRef idx="minor"/>
        </p:style>
        <p:txBody>
          <a:bodyPr lIns="90000" rIns="90000" tIns="62640" bIns="45000" anchor="t">
            <a:noAutofit/>
          </a:bodyPr>
          <a:p>
            <a:pPr algn="just">
              <a:lnSpc>
                <a:spcPct val="93000"/>
              </a:lnSpc>
              <a:buNone/>
            </a:pPr>
            <a:r>
              <a:rPr b="1" lang="fr-FR" sz="2000" spc="-1" strike="noStrike">
                <a:solidFill>
                  <a:srgbClr val="595959"/>
                </a:solidFill>
                <a:latin typeface="Arial"/>
                <a:ea typeface="Noto Sans CJK SC Regular"/>
              </a:rPr>
              <a:t>L’inévitable sera pire que ce que l’imaginaire peut imaginer !</a:t>
            </a:r>
            <a:endParaRPr b="0" lang="fr-FR" sz="2000" spc="-1" strike="noStrike">
              <a:latin typeface="Arial"/>
            </a:endParaRPr>
          </a:p>
          <a:p>
            <a:pPr algn="just">
              <a:lnSpc>
                <a:spcPct val="93000"/>
              </a:lnSpc>
              <a:buNone/>
            </a:pPr>
            <a:endParaRPr b="0" lang="fr-FR" sz="1000" spc="-1" strike="noStrike">
              <a:latin typeface="Arial"/>
            </a:endParaRPr>
          </a:p>
          <a:p>
            <a:pPr algn="just">
              <a:lnSpc>
                <a:spcPct val="93000"/>
              </a:lnSpc>
              <a:buNone/>
            </a:pPr>
            <a:r>
              <a:rPr b="1" lang="fr-FR" sz="2000" spc="-1" strike="noStrike">
                <a:solidFill>
                  <a:srgbClr val="595959"/>
                </a:solidFill>
                <a:latin typeface="Arial"/>
                <a:ea typeface="Noto Sans CJK SC Regular"/>
              </a:rPr>
              <a:t>Le monde Système s’est réellement moqué de la Vérité pendant des millénaires. </a:t>
            </a:r>
            <a:endParaRPr b="0" lang="fr-FR" sz="2000" spc="-1" strike="noStrike">
              <a:latin typeface="Arial"/>
            </a:endParaRPr>
          </a:p>
          <a:p>
            <a:pPr algn="just">
              <a:lnSpc>
                <a:spcPct val="93000"/>
              </a:lnSpc>
              <a:buNone/>
            </a:pPr>
            <a:endParaRPr b="0" lang="fr-FR" sz="1000" spc="-1" strike="noStrike">
              <a:latin typeface="Arial"/>
            </a:endParaRPr>
          </a:p>
          <a:p>
            <a:pPr algn="just">
              <a:lnSpc>
                <a:spcPct val="93000"/>
              </a:lnSpc>
              <a:buNone/>
            </a:pPr>
            <a:r>
              <a:rPr b="1" lang="fr-FR" sz="2000" spc="-1" strike="noStrike">
                <a:solidFill>
                  <a:srgbClr val="595959"/>
                </a:solidFill>
                <a:latin typeface="Arial"/>
                <a:ea typeface="Noto Sans CJK SC Regular"/>
              </a:rPr>
              <a:t>Toutes les civilisations ont toutes été basées sur le Mensonge.</a:t>
            </a:r>
            <a:endParaRPr b="0" lang="fr-FR" sz="2000" spc="-1" strike="noStrike">
              <a:latin typeface="Arial"/>
            </a:endParaRPr>
          </a:p>
          <a:p>
            <a:pPr algn="just">
              <a:lnSpc>
                <a:spcPct val="93000"/>
              </a:lnSpc>
              <a:buNone/>
            </a:pPr>
            <a:r>
              <a:rPr b="1" lang="fr-FR" sz="2000" spc="-1" strike="noStrike">
                <a:solidFill>
                  <a:srgbClr val="595959"/>
                </a:solidFill>
                <a:latin typeface="Arial"/>
                <a:ea typeface="Noto Sans CJK SC Regular"/>
              </a:rPr>
              <a:t> </a:t>
            </a:r>
            <a:endParaRPr b="0" lang="fr-FR" sz="2000" spc="-1" strike="noStrike">
              <a:latin typeface="Arial"/>
            </a:endParaRPr>
          </a:p>
          <a:p>
            <a:pPr algn="just">
              <a:lnSpc>
                <a:spcPct val="93000"/>
              </a:lnSpc>
              <a:buNone/>
            </a:pPr>
            <a:r>
              <a:rPr b="1" lang="fr-FR" sz="2000" spc="-1" strike="noStrike">
                <a:solidFill>
                  <a:srgbClr val="595959"/>
                </a:solidFill>
                <a:latin typeface="Arial"/>
                <a:ea typeface="Noto Sans CJK SC Regular"/>
              </a:rPr>
              <a:t>Elles ont toutes eu une période de croissance, puis une apogée et toutes ont finalement sombré dans la mort.</a:t>
            </a:r>
            <a:endParaRPr b="0" lang="fr-FR" sz="2000" spc="-1" strike="noStrike">
              <a:latin typeface="Arial"/>
            </a:endParaRPr>
          </a:p>
          <a:p>
            <a:pPr algn="just">
              <a:lnSpc>
                <a:spcPct val="93000"/>
              </a:lnSpc>
              <a:buNone/>
            </a:pPr>
            <a:endParaRPr b="0" lang="fr-FR" sz="1000" spc="-1" strike="noStrike">
              <a:latin typeface="Arial"/>
            </a:endParaRPr>
          </a:p>
          <a:p>
            <a:pPr algn="just">
              <a:lnSpc>
                <a:spcPct val="93000"/>
              </a:lnSpc>
              <a:buNone/>
            </a:pPr>
            <a:r>
              <a:rPr b="1" lang="fr-FR" sz="2000" spc="-1" strike="noStrike">
                <a:solidFill>
                  <a:srgbClr val="595959"/>
                </a:solidFill>
                <a:latin typeface="Arial"/>
                <a:ea typeface="Noto Sans CJK SC Regular"/>
              </a:rPr>
              <a:t>Le monde Système actuel, encore plus bâti sur le sable du Mensonge est inévitablement à la veille de sa fin.</a:t>
            </a:r>
            <a:endParaRPr b="0" lang="fr-FR" sz="2000" spc="-1" strike="noStrike">
              <a:latin typeface="Arial"/>
            </a:endParaRPr>
          </a:p>
          <a:p>
            <a:pPr>
              <a:lnSpc>
                <a:spcPct val="93000"/>
              </a:lnSpc>
              <a:buNone/>
            </a:pPr>
            <a:endParaRPr b="0" lang="fr-FR" sz="2000" spc="-1" strike="noStrike">
              <a:latin typeface="Arial"/>
            </a:endParaRPr>
          </a:p>
          <a:p>
            <a:pPr>
              <a:lnSpc>
                <a:spcPct val="93000"/>
              </a:lnSpc>
              <a:buNone/>
            </a:pPr>
            <a:endParaRPr b="0" lang="fr-FR" sz="2000" spc="-1" strike="noStrike">
              <a:latin typeface="Arial"/>
            </a:endParaRPr>
          </a:p>
        </p:txBody>
      </p:sp>
      <p:sp>
        <p:nvSpPr>
          <p:cNvPr id="220" name="CustomShape 4"/>
          <p:cNvSpPr/>
          <p:nvPr/>
        </p:nvSpPr>
        <p:spPr>
          <a:xfrm>
            <a:off x="2448000" y="324000"/>
            <a:ext cx="5074920" cy="755280"/>
          </a:xfrm>
          <a:prstGeom prst="rect">
            <a:avLst/>
          </a:prstGeom>
          <a:noFill/>
          <a:ln w="0">
            <a:noFill/>
          </a:ln>
        </p:spPr>
        <p:style>
          <a:lnRef idx="0"/>
          <a:fillRef idx="0"/>
          <a:effectRef idx="0"/>
          <a:fontRef idx="minor"/>
        </p:style>
        <p:txBody>
          <a:bodyPr wrap="none" lIns="90000" rIns="90000" tIns="45000" bIns="45000" anchor="t">
            <a:noAutofit/>
          </a:bodyPr>
          <a:p>
            <a:pPr algn="ctr">
              <a:lnSpc>
                <a:spcPct val="93000"/>
              </a:lnSpc>
              <a:buNone/>
            </a:pPr>
            <a:r>
              <a:rPr b="0" lang="fr-FR" sz="4000" spc="-1" strike="noStrike">
                <a:solidFill>
                  <a:srgbClr val="808080"/>
                </a:solidFill>
                <a:latin typeface="comic"/>
                <a:ea typeface="Noto Sans CJK SC Regular"/>
              </a:rPr>
              <a:t>L’inévitable</a:t>
            </a:r>
            <a:endParaRPr b="0" lang="fr-FR" sz="4000" spc="-1" strike="noStrike">
              <a:latin typeface="Arial"/>
            </a:endParaRPr>
          </a:p>
        </p:txBody>
      </p:sp>
      <p:pic>
        <p:nvPicPr>
          <p:cNvPr id="221" name="Image 3" descr=""/>
          <p:cNvPicPr/>
          <p:nvPr/>
        </p:nvPicPr>
        <p:blipFill>
          <a:blip r:embed="rId2"/>
          <a:stretch/>
        </p:blipFill>
        <p:spPr>
          <a:xfrm>
            <a:off x="5738040" y="1758600"/>
            <a:ext cx="4016880" cy="2855520"/>
          </a:xfrm>
          <a:prstGeom prst="rect">
            <a:avLst/>
          </a:prstGeom>
          <a:ln w="0">
            <a:noFill/>
          </a:ln>
        </p:spPr>
      </p:pic>
      <p:pic>
        <p:nvPicPr>
          <p:cNvPr id="222" name="" descr="">
            <a:hlinkClick r:id="" action="ppaction://media"/>
          </p:cNvPr>
          <p:cNvPicPr/>
          <p:nvPr>
            <a:videoFile r:link="rId3"/>
            <p:extLst>
              <p:ext uri="{DAA4B4D4-6D71-4841-9C94-3DE7FCFB9230}">
                <p14:media r:embed="rId4"/>
              </p:ext>
            </p:extLst>
          </p:nvPr>
        </p:nvPicPr>
        <p:blipFill>
          <a:blip r:embed="rId5"/>
          <a:stretch>
            <a:fillRect/>
          </a:stretch>
        </p:blipFill>
        <p:spPr>
          <a:xfrm>
            <a:off x="9145800" y="4833720"/>
            <a:ext cx="609120" cy="609120"/>
          </a:xfrm>
          <a:prstGeom prst="rect">
            <a:avLst/>
          </a:prstGeom>
          <a:ln w="0">
            <a:noFill/>
          </a:ln>
        </p:spPr>
      </p:pic>
    </p:spTree>
  </p:cSld>
  <p:transition spd="slow" advTm="36000">
    <p:push dir="u"/>
  </p:transition>
  <p:timing>
    <p:tnLst>
      <p:par>
        <p:cTn id="94" dur="indefinite" restart="never" nodeType="tmRoot">
          <p:childTnLst>
            <p:seq>
              <p:cTn id="95" dur="indefinite" nodeType="mainSeq">
                <p:childTnLst>
                  <p:par>
                    <p:cTn id="96" fill="hold">
                      <p:stCondLst>
                        <p:cond delay="0"/>
                      </p:stCondLst>
                      <p:childTnLst>
                        <p:par>
                          <p:cTn id="97" fill="hold">
                            <p:stCondLst>
                              <p:cond delay="0"/>
                            </p:stCondLst>
                            <p:childTnLst>
                              <p:par>
                                <p:cTn id="98" nodeType="afterEffect" fill="hold" presetClass="mediacall">
                                  <p:stCondLst>
                                    <p:cond delay="0"/>
                                  </p:stCondLst>
                                  <p:childTnLst>
                                    <p:cmd type="call" cmd="">
                                      <p:cBhvr>
                                        <p:cTn id="99" dur="33018" fill="hold"/>
                                        <p:tgtEl>
                                          <p:spTgt spid="222"/>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bcc"/>
        </a:solidFill>
      </p:bgPr>
    </p:bg>
    <p:spTree>
      <p:nvGrpSpPr>
        <p:cNvPr id="1" name=""/>
        <p:cNvGrpSpPr/>
        <p:nvPr/>
      </p:nvGrpSpPr>
      <p:grpSpPr>
        <a:xfrm>
          <a:off x="0" y="0"/>
          <a:ext cx="0" cy="0"/>
          <a:chOff x="0" y="0"/>
          <a:chExt cx="0" cy="0"/>
        </a:xfrm>
      </p:grpSpPr>
      <p:pic>
        <p:nvPicPr>
          <p:cNvPr id="223" name="Image 2" descr=""/>
          <p:cNvPicPr/>
          <p:nvPr/>
        </p:nvPicPr>
        <p:blipFill>
          <a:blip r:embed="rId1"/>
          <a:stretch/>
        </p:blipFill>
        <p:spPr>
          <a:xfrm>
            <a:off x="-1440" y="-2520"/>
            <a:ext cx="10083240" cy="5675400"/>
          </a:xfrm>
          <a:prstGeom prst="rect">
            <a:avLst/>
          </a:prstGeom>
          <a:ln w="0">
            <a:noFill/>
          </a:ln>
        </p:spPr>
      </p:pic>
      <p:sp>
        <p:nvSpPr>
          <p:cNvPr id="224" name="CustomShape 3"/>
          <p:cNvSpPr/>
          <p:nvPr/>
        </p:nvSpPr>
        <p:spPr>
          <a:xfrm>
            <a:off x="-127440" y="1615320"/>
            <a:ext cx="6384600" cy="3141360"/>
          </a:xfrm>
          <a:prstGeom prst="rect">
            <a:avLst/>
          </a:prstGeom>
          <a:noFill/>
          <a:ln w="0">
            <a:noFill/>
          </a:ln>
        </p:spPr>
        <p:style>
          <a:lnRef idx="0"/>
          <a:fillRef idx="0"/>
          <a:effectRef idx="0"/>
          <a:fontRef idx="minor"/>
        </p:style>
        <p:txBody>
          <a:bodyPr lIns="90000" rIns="90000" tIns="77040" bIns="45000" anchor="t">
            <a:noAutofit/>
          </a:bodyPr>
          <a:p>
            <a:pPr algn="ctr">
              <a:lnSpc>
                <a:spcPct val="93000"/>
              </a:lnSpc>
              <a:buNone/>
            </a:pPr>
            <a:endParaRPr b="0" lang="fr-FR" sz="1400" spc="-1" strike="noStrike">
              <a:latin typeface="Arial"/>
            </a:endParaRPr>
          </a:p>
          <a:p>
            <a:pPr algn="ctr">
              <a:lnSpc>
                <a:spcPct val="93000"/>
              </a:lnSpc>
              <a:buNone/>
            </a:pPr>
            <a:r>
              <a:rPr b="1" lang="fr-FR" sz="3600" spc="-1" strike="noStrike">
                <a:solidFill>
                  <a:srgbClr val="595959"/>
                </a:solidFill>
                <a:latin typeface="Arial"/>
                <a:ea typeface="Noto Sans CJK SC Regular"/>
              </a:rPr>
              <a:t>Que Faire concrètement</a:t>
            </a:r>
            <a:endParaRPr b="0" lang="fr-FR" sz="3600" spc="-1" strike="noStrike">
              <a:latin typeface="Arial"/>
            </a:endParaRPr>
          </a:p>
          <a:p>
            <a:pPr algn="ctr">
              <a:lnSpc>
                <a:spcPct val="93000"/>
              </a:lnSpc>
              <a:buNone/>
            </a:pPr>
            <a:r>
              <a:rPr b="1" lang="fr-FR" sz="3600" spc="-1" strike="noStrike">
                <a:solidFill>
                  <a:srgbClr val="595959"/>
                </a:solidFill>
                <a:latin typeface="Arial"/>
                <a:ea typeface="Noto Sans CJK SC Regular"/>
              </a:rPr>
              <a:t>face à la situation</a:t>
            </a:r>
            <a:endParaRPr b="0" lang="fr-FR" sz="3600" spc="-1" strike="noStrike">
              <a:latin typeface="Arial"/>
            </a:endParaRPr>
          </a:p>
          <a:p>
            <a:pPr algn="ctr">
              <a:lnSpc>
                <a:spcPct val="93000"/>
              </a:lnSpc>
              <a:buNone/>
            </a:pPr>
            <a:r>
              <a:rPr b="1" lang="fr-FR" sz="3600" spc="-1" strike="noStrike">
                <a:solidFill>
                  <a:srgbClr val="595959"/>
                </a:solidFill>
                <a:latin typeface="Arial"/>
                <a:ea typeface="DejaVu Sans"/>
              </a:rPr>
              <a:t>catastrophique</a:t>
            </a:r>
            <a:endParaRPr b="0" lang="fr-FR" sz="3600" spc="-1" strike="noStrike">
              <a:latin typeface="Arial"/>
            </a:endParaRPr>
          </a:p>
          <a:p>
            <a:pPr algn="ctr">
              <a:lnSpc>
                <a:spcPct val="93000"/>
              </a:lnSpc>
              <a:buNone/>
            </a:pPr>
            <a:r>
              <a:rPr b="1" lang="fr-FR" sz="3600" spc="-1" strike="noStrike">
                <a:solidFill>
                  <a:srgbClr val="595959"/>
                </a:solidFill>
                <a:latin typeface="Arial"/>
                <a:ea typeface="Noto Sans CJK SC Regular"/>
              </a:rPr>
              <a:t>mondiale actuelle</a:t>
            </a:r>
            <a:endParaRPr b="0" lang="fr-FR" sz="3600" spc="-1" strike="noStrike">
              <a:latin typeface="Arial"/>
            </a:endParaRPr>
          </a:p>
          <a:p>
            <a:pPr algn="ctr">
              <a:lnSpc>
                <a:spcPct val="93000"/>
              </a:lnSpc>
              <a:buNone/>
            </a:pPr>
            <a:endParaRPr b="0" lang="fr-FR" sz="1000" spc="-1" strike="noStrike">
              <a:latin typeface="Arial"/>
            </a:endParaRPr>
          </a:p>
          <a:p>
            <a:pPr algn="ctr">
              <a:lnSpc>
                <a:spcPct val="93000"/>
              </a:lnSpc>
              <a:buNone/>
            </a:pPr>
            <a:r>
              <a:rPr b="1" lang="fr-FR" sz="3600" spc="-1" strike="noStrike">
                <a:solidFill>
                  <a:srgbClr val="595959"/>
                </a:solidFill>
                <a:latin typeface="Arial"/>
                <a:ea typeface="Noto Sans CJK SC Regular"/>
              </a:rPr>
              <a:t>???</a:t>
            </a:r>
            <a:endParaRPr b="0" lang="fr-FR" sz="3600" spc="-1" strike="noStrike">
              <a:latin typeface="Arial"/>
            </a:endParaRPr>
          </a:p>
        </p:txBody>
      </p:sp>
      <p:sp>
        <p:nvSpPr>
          <p:cNvPr id="225" name="CustomShape 4"/>
          <p:cNvSpPr/>
          <p:nvPr/>
        </p:nvSpPr>
        <p:spPr>
          <a:xfrm>
            <a:off x="2556000" y="324000"/>
            <a:ext cx="4679640" cy="755280"/>
          </a:xfrm>
          <a:prstGeom prst="rect">
            <a:avLst/>
          </a:prstGeom>
          <a:noFill/>
          <a:ln w="0">
            <a:noFill/>
          </a:ln>
        </p:spPr>
        <p:style>
          <a:lnRef idx="0"/>
          <a:fillRef idx="0"/>
          <a:effectRef idx="0"/>
          <a:fontRef idx="minor"/>
        </p:style>
        <p:txBody>
          <a:bodyPr wrap="none" lIns="90000" rIns="90000" tIns="45000" bIns="45000" anchor="t">
            <a:noAutofit/>
          </a:bodyPr>
          <a:p>
            <a:pPr algn="ctr">
              <a:lnSpc>
                <a:spcPct val="93000"/>
              </a:lnSpc>
              <a:buNone/>
            </a:pPr>
            <a:r>
              <a:rPr b="0" lang="fr-FR" sz="4000" spc="-1" strike="noStrike">
                <a:solidFill>
                  <a:srgbClr val="808080"/>
                </a:solidFill>
                <a:latin typeface="comic"/>
                <a:ea typeface="Noto Sans CJK SC Regular"/>
              </a:rPr>
              <a:t>Que Faire alors ?</a:t>
            </a:r>
            <a:endParaRPr b="0" lang="fr-FR" sz="4000" spc="-1" strike="noStrike">
              <a:latin typeface="Arial"/>
            </a:endParaRPr>
          </a:p>
        </p:txBody>
      </p:sp>
      <p:pic>
        <p:nvPicPr>
          <p:cNvPr id="226" name="Picture 10" descr=""/>
          <p:cNvPicPr/>
          <p:nvPr/>
        </p:nvPicPr>
        <p:blipFill>
          <a:blip r:embed="rId2"/>
          <a:stretch/>
        </p:blipFill>
        <p:spPr>
          <a:xfrm>
            <a:off x="6051600" y="1800360"/>
            <a:ext cx="3560400" cy="2771280"/>
          </a:xfrm>
          <a:prstGeom prst="rect">
            <a:avLst/>
          </a:prstGeom>
          <a:ln w="0">
            <a:noFill/>
          </a:ln>
        </p:spPr>
      </p:pic>
      <p:pic>
        <p:nvPicPr>
          <p:cNvPr id="227" name="" descr="">
            <a:hlinkClick r:id="" action="ppaction://media"/>
          </p:cNvPr>
          <p:cNvPicPr/>
          <p:nvPr>
            <a:videoFile r:link="rId3"/>
            <p:extLst>
              <p:ext uri="{DAA4B4D4-6D71-4841-9C94-3DE7FCFB9230}">
                <p14:media r:embed="rId4"/>
              </p:ext>
            </p:extLst>
          </p:nvPr>
        </p:nvPicPr>
        <p:blipFill>
          <a:blip r:embed="rId5"/>
          <a:stretch>
            <a:fillRect/>
          </a:stretch>
        </p:blipFill>
        <p:spPr>
          <a:xfrm>
            <a:off x="9190440" y="4851360"/>
            <a:ext cx="609120" cy="609120"/>
          </a:xfrm>
          <a:prstGeom prst="rect">
            <a:avLst/>
          </a:prstGeom>
          <a:ln w="0">
            <a:noFill/>
          </a:ln>
        </p:spPr>
      </p:pic>
    </p:spTree>
  </p:cSld>
  <p:transition spd="slow" advTm="11000">
    <p:push dir="u"/>
  </p:transition>
  <p:timing>
    <p:tnLst>
      <p:par>
        <p:cTn id="100" dur="indefinite" restart="never" nodeType="tmRoot">
          <p:childTnLst>
            <p:seq>
              <p:cTn id="101" dur="indefinite" nodeType="mainSeq">
                <p:childTnLst>
                  <p:par>
                    <p:cTn id="102" fill="hold">
                      <p:stCondLst>
                        <p:cond delay="0"/>
                      </p:stCondLst>
                      <p:childTnLst>
                        <p:par>
                          <p:cTn id="103" fill="hold">
                            <p:stCondLst>
                              <p:cond delay="0"/>
                            </p:stCondLst>
                            <p:childTnLst>
                              <p:par>
                                <p:cTn id="104" nodeType="afterEffect" fill="hold" presetClass="mediacall">
                                  <p:stCondLst>
                                    <p:cond delay="0"/>
                                  </p:stCondLst>
                                  <p:childTnLst>
                                    <p:cmd type="call" cmd="">
                                      <p:cBhvr>
                                        <p:cTn id="105" dur="8034" fill="hold"/>
                                        <p:tgtEl>
                                          <p:spTgt spid="227"/>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bcc"/>
        </a:solidFill>
      </p:bgPr>
    </p:bg>
    <p:spTree>
      <p:nvGrpSpPr>
        <p:cNvPr id="1" name=""/>
        <p:cNvGrpSpPr/>
        <p:nvPr/>
      </p:nvGrpSpPr>
      <p:grpSpPr>
        <a:xfrm>
          <a:off x="0" y="0"/>
          <a:ext cx="0" cy="0"/>
          <a:chOff x="0" y="0"/>
          <a:chExt cx="0" cy="0"/>
        </a:xfrm>
      </p:grpSpPr>
      <p:pic>
        <p:nvPicPr>
          <p:cNvPr id="228" name="Image 6" descr=""/>
          <p:cNvPicPr/>
          <p:nvPr/>
        </p:nvPicPr>
        <p:blipFill>
          <a:blip r:embed="rId1"/>
          <a:stretch/>
        </p:blipFill>
        <p:spPr>
          <a:xfrm>
            <a:off x="-1440" y="-2520"/>
            <a:ext cx="10083240" cy="5675400"/>
          </a:xfrm>
          <a:prstGeom prst="rect">
            <a:avLst/>
          </a:prstGeom>
          <a:ln w="0">
            <a:noFill/>
          </a:ln>
        </p:spPr>
      </p:pic>
      <p:sp>
        <p:nvSpPr>
          <p:cNvPr id="229" name="CustomShape 3"/>
          <p:cNvSpPr/>
          <p:nvPr/>
        </p:nvSpPr>
        <p:spPr>
          <a:xfrm>
            <a:off x="304560" y="1406160"/>
            <a:ext cx="5036400" cy="3899160"/>
          </a:xfrm>
          <a:prstGeom prst="rect">
            <a:avLst/>
          </a:prstGeom>
          <a:noFill/>
          <a:ln w="0">
            <a:noFill/>
          </a:ln>
        </p:spPr>
        <p:style>
          <a:lnRef idx="0"/>
          <a:fillRef idx="0"/>
          <a:effectRef idx="0"/>
          <a:fontRef idx="minor"/>
        </p:style>
        <p:txBody>
          <a:bodyPr lIns="90000" rIns="90000" tIns="77040" bIns="45000" anchor="t">
            <a:noAutofit/>
          </a:bodyPr>
          <a:p>
            <a:pPr algn="just">
              <a:lnSpc>
                <a:spcPct val="93000"/>
              </a:lnSpc>
              <a:buNone/>
            </a:pPr>
            <a:r>
              <a:rPr b="0" lang="fr-FR" sz="2000" spc="-1" strike="noStrike">
                <a:solidFill>
                  <a:srgbClr val="595959"/>
                </a:solidFill>
                <a:latin typeface="Arial"/>
                <a:ea typeface="Noto Sans CJK SC Regular"/>
              </a:rPr>
              <a:t>Baisser les bras en se soumettant à l’inévitable, adopter la politique de l’autruche, enfiler un gilet jaune pour manifester contre des moulins à vent,</a:t>
            </a:r>
            <a:endParaRPr b="0" lang="fr-FR" sz="2000" spc="-1" strike="noStrike">
              <a:latin typeface="Arial"/>
            </a:endParaRPr>
          </a:p>
          <a:p>
            <a:pPr algn="just">
              <a:lnSpc>
                <a:spcPct val="93000"/>
              </a:lnSpc>
              <a:buNone/>
            </a:pPr>
            <a:r>
              <a:rPr b="0" lang="fr-FR" sz="2000" spc="-1" strike="noStrike">
                <a:solidFill>
                  <a:srgbClr val="595959"/>
                </a:solidFill>
                <a:latin typeface="Arial"/>
                <a:ea typeface="Noto Sans CJK SC Regular"/>
              </a:rPr>
              <a:t>déblatérer des insultes contre le gouvernement sur la Fessedubouc, verser sa goutte d’eau de colibri sur l’incendie, s’armer jusqu’au dents et s’enfermer dans un bunker ou bien mieux, prier pour que le bondieu sauve le monde de sa folie :</a:t>
            </a:r>
            <a:endParaRPr b="0" lang="fr-FR" sz="2000" spc="-1" strike="noStrike">
              <a:latin typeface="Arial"/>
            </a:endParaRPr>
          </a:p>
          <a:p>
            <a:pPr algn="just">
              <a:lnSpc>
                <a:spcPct val="93000"/>
              </a:lnSpc>
              <a:buNone/>
            </a:pPr>
            <a:endParaRPr b="0" lang="fr-FR" sz="800" spc="-1" strike="noStrike">
              <a:latin typeface="Arial"/>
            </a:endParaRPr>
          </a:p>
          <a:p>
            <a:pPr algn="ctr">
              <a:lnSpc>
                <a:spcPct val="93000"/>
              </a:lnSpc>
              <a:buNone/>
            </a:pPr>
            <a:r>
              <a:rPr b="1" lang="fr-FR" sz="2000" spc="-1" strike="noStrike">
                <a:solidFill>
                  <a:srgbClr val="000000"/>
                </a:solidFill>
                <a:latin typeface="Arial"/>
                <a:ea typeface="Noto Sans CJK SC Regular"/>
              </a:rPr>
              <a:t>Tout cela est </a:t>
            </a:r>
            <a:endParaRPr b="0" lang="fr-FR" sz="2000" spc="-1" strike="noStrike">
              <a:latin typeface="Arial"/>
            </a:endParaRPr>
          </a:p>
          <a:p>
            <a:pPr algn="ctr">
              <a:lnSpc>
                <a:spcPct val="93000"/>
              </a:lnSpc>
              <a:buNone/>
            </a:pPr>
            <a:r>
              <a:rPr b="1" lang="fr-FR" sz="2000" spc="-1" strike="noStrike">
                <a:solidFill>
                  <a:srgbClr val="000000"/>
                </a:solidFill>
                <a:latin typeface="Arial"/>
                <a:ea typeface="Noto Sans CJK SC Regular"/>
              </a:rPr>
              <a:t>de la pure folie populaire humaine. </a:t>
            </a:r>
            <a:endParaRPr b="0" lang="fr-FR" sz="2000" spc="-1" strike="noStrike">
              <a:latin typeface="Arial"/>
            </a:endParaRPr>
          </a:p>
        </p:txBody>
      </p:sp>
      <p:sp>
        <p:nvSpPr>
          <p:cNvPr id="230" name="CustomShape 4"/>
          <p:cNvSpPr/>
          <p:nvPr/>
        </p:nvSpPr>
        <p:spPr>
          <a:xfrm>
            <a:off x="2556000" y="324000"/>
            <a:ext cx="4679640" cy="755280"/>
          </a:xfrm>
          <a:prstGeom prst="rect">
            <a:avLst/>
          </a:prstGeom>
          <a:noFill/>
          <a:ln w="0">
            <a:noFill/>
          </a:ln>
        </p:spPr>
        <p:style>
          <a:lnRef idx="0"/>
          <a:fillRef idx="0"/>
          <a:effectRef idx="0"/>
          <a:fontRef idx="minor"/>
        </p:style>
        <p:txBody>
          <a:bodyPr wrap="none" lIns="90000" rIns="90000" tIns="45000" bIns="45000" anchor="t">
            <a:noAutofit/>
          </a:bodyPr>
          <a:p>
            <a:pPr algn="ctr">
              <a:lnSpc>
                <a:spcPct val="93000"/>
              </a:lnSpc>
              <a:buNone/>
            </a:pPr>
            <a:r>
              <a:rPr b="0" lang="fr-FR" sz="4000" spc="-1" strike="noStrike">
                <a:solidFill>
                  <a:srgbClr val="808080"/>
                </a:solidFill>
                <a:latin typeface="comic"/>
                <a:ea typeface="Noto Sans CJK SC Regular"/>
              </a:rPr>
              <a:t>Pure folie !</a:t>
            </a:r>
            <a:endParaRPr b="0" lang="fr-FR" sz="4000" spc="-1" strike="noStrike">
              <a:latin typeface="Arial"/>
            </a:endParaRPr>
          </a:p>
        </p:txBody>
      </p:sp>
      <p:pic>
        <p:nvPicPr>
          <p:cNvPr id="231" name="Image 3" descr=""/>
          <p:cNvPicPr/>
          <p:nvPr/>
        </p:nvPicPr>
        <p:blipFill>
          <a:blip r:embed="rId2"/>
          <a:stretch/>
        </p:blipFill>
        <p:spPr>
          <a:xfrm>
            <a:off x="5369400" y="1416600"/>
            <a:ext cx="4368600" cy="3705840"/>
          </a:xfrm>
          <a:prstGeom prst="rect">
            <a:avLst/>
          </a:prstGeom>
          <a:ln w="0">
            <a:noFill/>
          </a:ln>
        </p:spPr>
      </p:pic>
      <p:pic>
        <p:nvPicPr>
          <p:cNvPr id="232" name="" descr="">
            <a:hlinkClick r:id="" action="ppaction://media"/>
          </p:cNvPr>
          <p:cNvPicPr/>
          <p:nvPr>
            <a:videoFile r:link="rId3"/>
            <p:extLst>
              <p:ext uri="{DAA4B4D4-6D71-4841-9C94-3DE7FCFB9230}">
                <p14:media r:embed="rId4"/>
              </p:ext>
            </p:extLst>
          </p:nvPr>
        </p:nvPicPr>
        <p:blipFill>
          <a:blip r:embed="rId5"/>
          <a:stretch>
            <a:fillRect/>
          </a:stretch>
        </p:blipFill>
        <p:spPr>
          <a:xfrm>
            <a:off x="9181800" y="4850640"/>
            <a:ext cx="609120" cy="609120"/>
          </a:xfrm>
          <a:prstGeom prst="rect">
            <a:avLst/>
          </a:prstGeom>
          <a:ln w="0">
            <a:noFill/>
          </a:ln>
        </p:spPr>
      </p:pic>
    </p:spTree>
  </p:cSld>
  <p:transition spd="slow" advTm="36000">
    <p:push dir="u"/>
  </p:transition>
  <p:timing>
    <p:tnLst>
      <p:par>
        <p:cTn id="106" dur="indefinite" restart="never" nodeType="tmRoot">
          <p:childTnLst>
            <p:seq>
              <p:cTn id="107" dur="indefinite" nodeType="mainSeq">
                <p:childTnLst>
                  <p:par>
                    <p:cTn id="108" fill="hold">
                      <p:stCondLst>
                        <p:cond delay="0"/>
                      </p:stCondLst>
                      <p:childTnLst>
                        <p:par>
                          <p:cTn id="109" fill="hold">
                            <p:stCondLst>
                              <p:cond delay="0"/>
                            </p:stCondLst>
                            <p:childTnLst>
                              <p:par>
                                <p:cTn id="110" nodeType="afterEffect" fill="hold" presetClass="mediacall">
                                  <p:stCondLst>
                                    <p:cond delay="0"/>
                                  </p:stCondLst>
                                  <p:childTnLst>
                                    <p:cmd type="call" cmd="">
                                      <p:cBhvr>
                                        <p:cTn id="111" dur="33529" fill="hold"/>
                                        <p:tgtEl>
                                          <p:spTgt spid="232"/>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bcc"/>
        </a:solidFill>
      </p:bgPr>
    </p:bg>
    <p:spTree>
      <p:nvGrpSpPr>
        <p:cNvPr id="1" name=""/>
        <p:cNvGrpSpPr/>
        <p:nvPr/>
      </p:nvGrpSpPr>
      <p:grpSpPr>
        <a:xfrm>
          <a:off x="0" y="0"/>
          <a:ext cx="0" cy="0"/>
          <a:chOff x="0" y="0"/>
          <a:chExt cx="0" cy="0"/>
        </a:xfrm>
      </p:grpSpPr>
      <p:sp>
        <p:nvSpPr>
          <p:cNvPr id="233" name="CustomShape 1"/>
          <p:cNvSpPr/>
          <p:nvPr/>
        </p:nvSpPr>
        <p:spPr>
          <a:xfrm>
            <a:off x="216000" y="252360"/>
            <a:ext cx="9646920" cy="5182920"/>
          </a:xfrm>
          <a:prstGeom prst="rect">
            <a:avLst/>
          </a:prstGeom>
          <a:solidFill>
            <a:srgbClr val="fffbcc"/>
          </a:solidFill>
          <a:ln w="9360">
            <a:solidFill>
              <a:srgbClr val="3465a4"/>
            </a:solidFill>
            <a:round/>
          </a:ln>
        </p:spPr>
        <p:style>
          <a:lnRef idx="0"/>
          <a:fillRef idx="0"/>
          <a:effectRef idx="0"/>
          <a:fontRef idx="minor"/>
        </p:style>
      </p:sp>
      <p:sp>
        <p:nvSpPr>
          <p:cNvPr id="234" name="CustomShape 2"/>
          <p:cNvSpPr/>
          <p:nvPr/>
        </p:nvSpPr>
        <p:spPr>
          <a:xfrm>
            <a:off x="108000" y="144360"/>
            <a:ext cx="9864360" cy="5400360"/>
          </a:xfrm>
          <a:prstGeom prst="rect">
            <a:avLst/>
          </a:prstGeom>
          <a:noFill/>
          <a:ln cap="rnd" w="9360">
            <a:solidFill>
              <a:srgbClr val="3465a4"/>
            </a:solidFill>
            <a:custDash>
              <a:ds d="100000" sp="1000"/>
            </a:custDash>
            <a:round/>
          </a:ln>
        </p:spPr>
        <p:style>
          <a:lnRef idx="0"/>
          <a:fillRef idx="0"/>
          <a:effectRef idx="0"/>
          <a:fontRef idx="minor"/>
        </p:style>
      </p:sp>
      <p:pic>
        <p:nvPicPr>
          <p:cNvPr id="235" name="Picture 3" descr=""/>
          <p:cNvPicPr/>
          <p:nvPr/>
        </p:nvPicPr>
        <p:blipFill>
          <a:blip r:embed="rId1"/>
          <a:stretch/>
        </p:blipFill>
        <p:spPr>
          <a:xfrm>
            <a:off x="9791640" y="4680"/>
            <a:ext cx="250560" cy="282240"/>
          </a:xfrm>
          <a:prstGeom prst="rect">
            <a:avLst/>
          </a:prstGeom>
          <a:ln w="0">
            <a:noFill/>
          </a:ln>
        </p:spPr>
      </p:pic>
      <p:pic>
        <p:nvPicPr>
          <p:cNvPr id="236" name="Picture 4" descr=""/>
          <p:cNvPicPr/>
          <p:nvPr/>
        </p:nvPicPr>
        <p:blipFill>
          <a:blip r:embed="rId2"/>
          <a:stretch/>
        </p:blipFill>
        <p:spPr>
          <a:xfrm>
            <a:off x="-36360" y="5400720"/>
            <a:ext cx="252000" cy="282240"/>
          </a:xfrm>
          <a:prstGeom prst="rect">
            <a:avLst/>
          </a:prstGeom>
          <a:ln w="0">
            <a:noFill/>
          </a:ln>
        </p:spPr>
      </p:pic>
      <p:pic>
        <p:nvPicPr>
          <p:cNvPr id="237" name="Picture 5" descr=""/>
          <p:cNvPicPr/>
          <p:nvPr/>
        </p:nvPicPr>
        <p:blipFill>
          <a:blip r:embed="rId3"/>
          <a:stretch/>
        </p:blipFill>
        <p:spPr>
          <a:xfrm>
            <a:off x="9864720" y="5364000"/>
            <a:ext cx="252000" cy="280800"/>
          </a:xfrm>
          <a:prstGeom prst="rect">
            <a:avLst/>
          </a:prstGeom>
          <a:ln w="0">
            <a:noFill/>
          </a:ln>
        </p:spPr>
      </p:pic>
      <p:pic>
        <p:nvPicPr>
          <p:cNvPr id="238" name="Picture 6" descr=""/>
          <p:cNvPicPr/>
          <p:nvPr/>
        </p:nvPicPr>
        <p:blipFill>
          <a:blip r:embed="rId4"/>
          <a:stretch/>
        </p:blipFill>
        <p:spPr>
          <a:xfrm>
            <a:off x="0" y="4680"/>
            <a:ext cx="252000" cy="282240"/>
          </a:xfrm>
          <a:prstGeom prst="rect">
            <a:avLst/>
          </a:prstGeom>
          <a:ln w="0">
            <a:noFill/>
          </a:ln>
        </p:spPr>
      </p:pic>
      <p:pic>
        <p:nvPicPr>
          <p:cNvPr id="239" name="Picture 1" descr=""/>
          <p:cNvPicPr/>
          <p:nvPr/>
        </p:nvPicPr>
        <p:blipFill>
          <a:blip r:embed="rId5"/>
          <a:stretch/>
        </p:blipFill>
        <p:spPr>
          <a:xfrm>
            <a:off x="216000" y="233280"/>
            <a:ext cx="9646920" cy="5202000"/>
          </a:xfrm>
          <a:prstGeom prst="rect">
            <a:avLst/>
          </a:prstGeom>
          <a:ln w="0">
            <a:noFill/>
          </a:ln>
        </p:spPr>
      </p:pic>
      <p:sp>
        <p:nvSpPr>
          <p:cNvPr id="240" name="CustomShape 3"/>
          <p:cNvSpPr/>
          <p:nvPr/>
        </p:nvSpPr>
        <p:spPr>
          <a:xfrm>
            <a:off x="805680" y="545400"/>
            <a:ext cx="8322840" cy="4642920"/>
          </a:xfrm>
          <a:prstGeom prst="rect">
            <a:avLst/>
          </a:prstGeom>
          <a:noFill/>
          <a:ln w="0">
            <a:noFill/>
          </a:ln>
        </p:spPr>
        <p:style>
          <a:lnRef idx="0"/>
          <a:fillRef idx="0"/>
          <a:effectRef idx="0"/>
          <a:fontRef idx="minor"/>
        </p:style>
        <p:txBody>
          <a:bodyPr lIns="90000" rIns="90000" tIns="45000" bIns="45000" anchor="t">
            <a:noAutofit/>
          </a:bodyPr>
          <a:p>
            <a:pPr algn="ctr">
              <a:lnSpc>
                <a:spcPct val="93000"/>
              </a:lnSpc>
              <a:buNone/>
            </a:pPr>
            <a:r>
              <a:rPr b="1" lang="fr-FR" sz="2800" spc="-1" strike="noStrike">
                <a:solidFill>
                  <a:srgbClr val="000000"/>
                </a:solidFill>
                <a:latin typeface="Arial"/>
                <a:ea typeface="DejaVu Sans"/>
              </a:rPr>
              <a:t>La meilleure solution </a:t>
            </a:r>
            <a:endParaRPr b="0" lang="fr-FR" sz="2800" spc="-1" strike="noStrike">
              <a:latin typeface="Arial"/>
            </a:endParaRPr>
          </a:p>
          <a:p>
            <a:pPr algn="ctr">
              <a:lnSpc>
                <a:spcPct val="93000"/>
              </a:lnSpc>
              <a:buNone/>
            </a:pPr>
            <a:r>
              <a:rPr b="1" lang="fr-FR" sz="2800" spc="-1" strike="noStrike">
                <a:solidFill>
                  <a:srgbClr val="000000"/>
                </a:solidFill>
                <a:latin typeface="Arial"/>
                <a:ea typeface="DejaVu Sans"/>
              </a:rPr>
              <a:t>a été écrite depuis 2 millénaires </a:t>
            </a:r>
            <a:endParaRPr b="0" lang="fr-FR" sz="2800" spc="-1" strike="noStrike">
              <a:latin typeface="Arial"/>
            </a:endParaRPr>
          </a:p>
          <a:p>
            <a:pPr algn="ctr">
              <a:lnSpc>
                <a:spcPct val="93000"/>
              </a:lnSpc>
              <a:buNone/>
            </a:pPr>
            <a:r>
              <a:rPr b="1" lang="fr-FR" sz="2800" spc="-1" strike="noStrike">
                <a:solidFill>
                  <a:srgbClr val="000000"/>
                </a:solidFill>
                <a:latin typeface="Arial"/>
                <a:ea typeface="DejaVu Sans"/>
              </a:rPr>
              <a:t>dans le dernier livre de la Bible :</a:t>
            </a:r>
            <a:endParaRPr b="0" lang="fr-FR" sz="2800" spc="-1" strike="noStrike">
              <a:latin typeface="Arial"/>
            </a:endParaRPr>
          </a:p>
          <a:p>
            <a:pPr algn="ctr">
              <a:lnSpc>
                <a:spcPct val="93000"/>
              </a:lnSpc>
              <a:buNone/>
            </a:pPr>
            <a:endParaRPr b="0" lang="fr-FR" sz="2800" spc="-1" strike="noStrike">
              <a:latin typeface="Arial"/>
            </a:endParaRPr>
          </a:p>
          <a:p>
            <a:pPr algn="ctr">
              <a:lnSpc>
                <a:spcPct val="93000"/>
              </a:lnSpc>
              <a:buNone/>
            </a:pPr>
            <a:r>
              <a:rPr b="1" lang="fr-FR" sz="2800" spc="-1" strike="noStrike">
                <a:solidFill>
                  <a:srgbClr val="ed1c24"/>
                </a:solidFill>
                <a:latin typeface="Arial"/>
                <a:ea typeface="Noto Sans CJK SC Regular"/>
              </a:rPr>
              <a:t>« Et j'entendis du ciel une autre voix qui disait : </a:t>
            </a:r>
            <a:endParaRPr b="0" lang="fr-FR" sz="2800" spc="-1" strike="noStrike">
              <a:latin typeface="Arial"/>
            </a:endParaRPr>
          </a:p>
          <a:p>
            <a:pPr algn="ctr">
              <a:lnSpc>
                <a:spcPct val="140000"/>
              </a:lnSpc>
              <a:buNone/>
            </a:pPr>
            <a:r>
              <a:rPr b="1" lang="fr-FR" sz="2800" spc="-1" strike="noStrike">
                <a:solidFill>
                  <a:srgbClr val="ed1c24"/>
                </a:solidFill>
                <a:latin typeface="Arial"/>
                <a:ea typeface="Noto Sans CJK SC Regular"/>
              </a:rPr>
              <a:t>Sortez du milieu d'elle, mon peuple,</a:t>
            </a:r>
            <a:endParaRPr b="0" lang="fr-FR" sz="2800" spc="-1" strike="noStrike">
              <a:latin typeface="Arial"/>
            </a:endParaRPr>
          </a:p>
          <a:p>
            <a:pPr algn="ctr">
              <a:lnSpc>
                <a:spcPct val="140000"/>
              </a:lnSpc>
              <a:buNone/>
            </a:pPr>
            <a:r>
              <a:rPr b="1" lang="fr-FR" sz="2800" spc="-1" strike="noStrike">
                <a:solidFill>
                  <a:srgbClr val="ed1c24"/>
                </a:solidFill>
                <a:latin typeface="Arial"/>
                <a:ea typeface="Noto Sans CJK SC Regular"/>
              </a:rPr>
              <a:t>afin que vous ne participiez point à ses péchés, </a:t>
            </a:r>
            <a:endParaRPr b="0" lang="fr-FR" sz="2800" spc="-1" strike="noStrike">
              <a:latin typeface="Arial"/>
            </a:endParaRPr>
          </a:p>
          <a:p>
            <a:pPr algn="ctr">
              <a:lnSpc>
                <a:spcPct val="140000"/>
              </a:lnSpc>
              <a:buNone/>
            </a:pPr>
            <a:r>
              <a:rPr b="1" lang="fr-FR" sz="2800" spc="-1" strike="noStrike">
                <a:solidFill>
                  <a:srgbClr val="ed1c24"/>
                </a:solidFill>
                <a:latin typeface="Arial"/>
                <a:ea typeface="Noto Sans CJK SC Regular"/>
              </a:rPr>
              <a:t>et que vous n'ayez point de part à ses fléaux. »</a:t>
            </a:r>
            <a:endParaRPr b="0" lang="fr-FR" sz="2800" spc="-1" strike="noStrike">
              <a:latin typeface="Arial"/>
            </a:endParaRPr>
          </a:p>
          <a:p>
            <a:pPr algn="ctr">
              <a:lnSpc>
                <a:spcPct val="140000"/>
              </a:lnSpc>
              <a:buNone/>
            </a:pPr>
            <a:r>
              <a:rPr b="1" lang="fr-FR" sz="2800" spc="-1" strike="noStrike">
                <a:solidFill>
                  <a:srgbClr val="595959"/>
                </a:solidFill>
                <a:latin typeface="Arial"/>
                <a:ea typeface="Noto Sans CJK SC Regular"/>
              </a:rPr>
              <a:t>Apocalypse 18.4</a:t>
            </a:r>
            <a:endParaRPr b="0" lang="fr-FR" sz="2800" spc="-1" strike="noStrike">
              <a:latin typeface="Arial"/>
            </a:endParaRPr>
          </a:p>
          <a:p>
            <a:pPr algn="ctr">
              <a:lnSpc>
                <a:spcPct val="140000"/>
              </a:lnSpc>
              <a:buNone/>
            </a:pPr>
            <a:endParaRPr b="0" lang="fr-FR" sz="2800" spc="-1" strike="noStrike">
              <a:latin typeface="Arial"/>
            </a:endParaRPr>
          </a:p>
        </p:txBody>
      </p:sp>
      <p:pic>
        <p:nvPicPr>
          <p:cNvPr id="241" name="" descr="">
            <a:hlinkClick r:id="" action="ppaction://media"/>
          </p:cNvPr>
          <p:cNvPicPr/>
          <p:nvPr>
            <a:videoFile r:link="rId6"/>
            <p:extLst>
              <p:ext uri="{DAA4B4D4-6D71-4841-9C94-3DE7FCFB9230}">
                <p14:media r:embed="rId7"/>
              </p:ext>
            </p:extLst>
          </p:nvPr>
        </p:nvPicPr>
        <p:blipFill>
          <a:blip r:embed="rId8"/>
          <a:stretch>
            <a:fillRect/>
          </a:stretch>
        </p:blipFill>
        <p:spPr>
          <a:xfrm>
            <a:off x="9182160" y="4791240"/>
            <a:ext cx="609120" cy="609120"/>
          </a:xfrm>
          <a:prstGeom prst="rect">
            <a:avLst/>
          </a:prstGeom>
          <a:ln w="0">
            <a:noFill/>
          </a:ln>
        </p:spPr>
      </p:pic>
    </p:spTree>
  </p:cSld>
  <p:transition spd="slow" advTm="25000">
    <p:push dir="u"/>
  </p:transition>
  <p:timing>
    <p:tnLst>
      <p:par>
        <p:cTn id="112" dur="indefinite" restart="never" nodeType="tmRoot">
          <p:childTnLst>
            <p:seq>
              <p:cTn id="113" dur="indefinite" nodeType="mainSeq">
                <p:childTnLst>
                  <p:par>
                    <p:cTn id="114" nodeType="clickEffect" fill="hold">
                      <p:stCondLst>
                        <p:cond delay="0"/>
                      </p:stCondLst>
                      <p:childTnLst>
                        <p:par>
                          <p:cTn id="115" nodeType="withEffect" fill="hold">
                            <p:stCondLst>
                              <p:cond delay="0"/>
                            </p:stCondLst>
                            <p:childTnLst>
                              <p:par>
                                <p:cTn id="116" nodeType="withEffect" fill="hold" presetClass="entr" presetID="2" presetSubtype="1">
                                  <p:stCondLst>
                                    <p:cond delay="0"/>
                                  </p:stCondLst>
                                  <p:childTnLst>
                                    <p:set>
                                      <p:cBhvr>
                                        <p:cTn id="117" dur="3" fill="hold">
                                          <p:stCondLst>
                                            <p:cond delay="0"/>
                                          </p:stCondLst>
                                        </p:cTn>
                                        <p:tgtEl>
                                          <p:spTgt spid="239"/>
                                        </p:tgtEl>
                                        <p:attrNameLst>
                                          <p:attrName>style.visibility</p:attrName>
                                        </p:attrNameLst>
                                      </p:cBhvr>
                                      <p:to>
                                        <p:strVal val="visible"/>
                                      </p:to>
                                    </p:set>
                                    <p:anim calcmode="lin" valueType="num">
                                      <p:cBhvr additive="repl">
                                        <p:cTn id="118" dur="1500" fill="hold"/>
                                        <p:tgtEl>
                                          <p:spTgt spid="239"/>
                                        </p:tgtEl>
                                        <p:attrNameLst>
                                          <p:attrName>ppt_x</p:attrName>
                                        </p:attrNameLst>
                                      </p:cBhvr>
                                      <p:tavLst>
                                        <p:tav tm="100000">
                                          <p:val>
                                            <p:strVal val="#ppt_x"/>
                                          </p:val>
                                        </p:tav>
                                        <p:tav tm="0">
                                          <p:val>
                                            <p:strVal val="#ppt_x"/>
                                          </p:val>
                                        </p:tav>
                                      </p:tavLst>
                                    </p:anim>
                                    <p:anim calcmode="lin" valueType="num">
                                      <p:cBhvr additive="repl">
                                        <p:cTn id="119" dur="1500" fill="hold"/>
                                        <p:tgtEl>
                                          <p:spTgt spid="239"/>
                                        </p:tgtEl>
                                        <p:attrNameLst>
                                          <p:attrName>ppt_y</p:attrName>
                                        </p:attrNameLst>
                                      </p:cBhvr>
                                      <p:tavLst>
                                        <p:tav tm="100000">
                                          <p:val>
                                            <p:strVal val="0-#ppt_h/2"/>
                                          </p:val>
                                        </p:tav>
                                        <p:tav tm="0">
                                          <p:val>
                                            <p:strVal val="#ppt_y"/>
                                          </p:val>
                                        </p:tav>
                                      </p:tavLst>
                                    </p:anim>
                                  </p:childTnLst>
                                </p:cTn>
                              </p:par>
                            </p:childTnLst>
                          </p:cTn>
                        </p:par>
                        <p:par>
                          <p:cTn id="120" fill="hold">
                            <p:stCondLst>
                              <p:cond delay="1500"/>
                            </p:stCondLst>
                            <p:childTnLst>
                              <p:par>
                                <p:cTn id="121" nodeType="afterEffect" fill="hold" presetClass="mediacall">
                                  <p:stCondLst>
                                    <p:cond delay="0"/>
                                  </p:stCondLst>
                                  <p:childTnLst>
                                    <p:cmd type="call" cmd="">
                                      <p:cBhvr>
                                        <p:cTn id="122" dur="21501" fill="hold"/>
                                        <p:tgtEl>
                                          <p:spTgt spid="241"/>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bcc"/>
        </a:solidFill>
      </p:bgPr>
    </p:bg>
    <p:spTree>
      <p:nvGrpSpPr>
        <p:cNvPr id="1" name=""/>
        <p:cNvGrpSpPr/>
        <p:nvPr/>
      </p:nvGrpSpPr>
      <p:grpSpPr>
        <a:xfrm>
          <a:off x="0" y="0"/>
          <a:ext cx="0" cy="0"/>
          <a:chOff x="0" y="0"/>
          <a:chExt cx="0" cy="0"/>
        </a:xfrm>
      </p:grpSpPr>
      <p:pic>
        <p:nvPicPr>
          <p:cNvPr id="242" name="Image 2" descr=""/>
          <p:cNvPicPr/>
          <p:nvPr/>
        </p:nvPicPr>
        <p:blipFill>
          <a:blip r:embed="rId1"/>
          <a:stretch/>
        </p:blipFill>
        <p:spPr>
          <a:xfrm>
            <a:off x="-1440" y="-2520"/>
            <a:ext cx="10083240" cy="5675400"/>
          </a:xfrm>
          <a:prstGeom prst="rect">
            <a:avLst/>
          </a:prstGeom>
          <a:ln w="0">
            <a:noFill/>
          </a:ln>
        </p:spPr>
      </p:pic>
      <p:sp>
        <p:nvSpPr>
          <p:cNvPr id="243" name="CustomShape 3"/>
          <p:cNvSpPr/>
          <p:nvPr/>
        </p:nvSpPr>
        <p:spPr>
          <a:xfrm>
            <a:off x="422280" y="1328760"/>
            <a:ext cx="3885840" cy="3738240"/>
          </a:xfrm>
          <a:prstGeom prst="rect">
            <a:avLst/>
          </a:prstGeom>
          <a:noFill/>
          <a:ln w="0">
            <a:noFill/>
          </a:ln>
        </p:spPr>
        <p:style>
          <a:lnRef idx="0"/>
          <a:fillRef idx="0"/>
          <a:effectRef idx="0"/>
          <a:fontRef idx="minor"/>
        </p:style>
        <p:txBody>
          <a:bodyPr lIns="90000" rIns="90000" tIns="69840" bIns="45000" anchor="t">
            <a:noAutofit/>
          </a:bodyPr>
          <a:p>
            <a:pPr algn="ctr">
              <a:lnSpc>
                <a:spcPct val="93000"/>
              </a:lnSpc>
              <a:buNone/>
            </a:pPr>
            <a:r>
              <a:rPr b="1" lang="fr-FR" sz="2800" spc="-1" strike="noStrike">
                <a:solidFill>
                  <a:srgbClr val="595959"/>
                </a:solidFill>
                <a:latin typeface="Arial"/>
                <a:ea typeface="Noto Sans CJK SC Regular"/>
              </a:rPr>
              <a:t>Sortez </a:t>
            </a:r>
            <a:endParaRPr b="0" lang="fr-FR" sz="2800" spc="-1" strike="noStrike">
              <a:latin typeface="Arial"/>
            </a:endParaRPr>
          </a:p>
          <a:p>
            <a:pPr algn="ctr">
              <a:lnSpc>
                <a:spcPct val="93000"/>
              </a:lnSpc>
              <a:buNone/>
            </a:pPr>
            <a:r>
              <a:rPr b="1" lang="fr-FR" sz="2800" spc="-1" strike="noStrike">
                <a:solidFill>
                  <a:srgbClr val="595959"/>
                </a:solidFill>
                <a:latin typeface="Arial"/>
                <a:ea typeface="Noto Sans CJK SC Regular"/>
              </a:rPr>
              <a:t>du milieu d’elle !</a:t>
            </a:r>
            <a:endParaRPr b="0" lang="fr-FR" sz="2800" spc="-1" strike="noStrike">
              <a:latin typeface="Arial"/>
            </a:endParaRPr>
          </a:p>
          <a:p>
            <a:pPr algn="ctr">
              <a:lnSpc>
                <a:spcPct val="93000"/>
              </a:lnSpc>
              <a:buNone/>
            </a:pPr>
            <a:endParaRPr b="0" lang="fr-FR" sz="1600" spc="-1" strike="noStrike">
              <a:latin typeface="Arial"/>
            </a:endParaRPr>
          </a:p>
          <a:p>
            <a:pPr algn="ctr">
              <a:lnSpc>
                <a:spcPct val="93000"/>
              </a:lnSpc>
              <a:buNone/>
            </a:pPr>
            <a:r>
              <a:rPr b="1" lang="fr-FR" sz="2800" spc="-1" strike="noStrike">
                <a:solidFill>
                  <a:srgbClr val="595959"/>
                </a:solidFill>
                <a:latin typeface="Arial"/>
                <a:ea typeface="Noto Sans CJK SC Regular"/>
              </a:rPr>
              <a:t>Sortez </a:t>
            </a:r>
            <a:endParaRPr b="0" lang="fr-FR" sz="2800" spc="-1" strike="noStrike">
              <a:latin typeface="Arial"/>
            </a:endParaRPr>
          </a:p>
          <a:p>
            <a:pPr algn="ctr">
              <a:lnSpc>
                <a:spcPct val="93000"/>
              </a:lnSpc>
              <a:buNone/>
            </a:pPr>
            <a:r>
              <a:rPr b="1" lang="fr-FR" sz="2800" spc="-1" strike="noStrike">
                <a:solidFill>
                  <a:srgbClr val="595959"/>
                </a:solidFill>
                <a:latin typeface="Arial"/>
                <a:ea typeface="Noto Sans CJK SC Regular"/>
              </a:rPr>
              <a:t>du milieu de Babylone !</a:t>
            </a:r>
            <a:endParaRPr b="0" lang="fr-FR" sz="2800" spc="-1" strike="noStrike">
              <a:latin typeface="Arial"/>
            </a:endParaRPr>
          </a:p>
          <a:p>
            <a:pPr algn="ctr">
              <a:lnSpc>
                <a:spcPct val="93000"/>
              </a:lnSpc>
              <a:buNone/>
            </a:pPr>
            <a:endParaRPr b="0" lang="fr-FR" sz="1600" spc="-1" strike="noStrike">
              <a:latin typeface="Arial"/>
            </a:endParaRPr>
          </a:p>
          <a:p>
            <a:pPr algn="ctr">
              <a:lnSpc>
                <a:spcPct val="93000"/>
              </a:lnSpc>
              <a:buNone/>
            </a:pPr>
            <a:r>
              <a:rPr b="1" lang="fr-FR" sz="2800" spc="-1" strike="noStrike">
                <a:solidFill>
                  <a:srgbClr val="ff0000"/>
                </a:solidFill>
                <a:latin typeface="Arial"/>
                <a:ea typeface="Noto Sans CJK SC Regular"/>
              </a:rPr>
              <a:t>Sortez </a:t>
            </a:r>
            <a:endParaRPr b="0" lang="fr-FR" sz="2800" spc="-1" strike="noStrike">
              <a:latin typeface="Arial"/>
            </a:endParaRPr>
          </a:p>
          <a:p>
            <a:pPr algn="ctr">
              <a:lnSpc>
                <a:spcPct val="93000"/>
              </a:lnSpc>
              <a:buNone/>
            </a:pPr>
            <a:r>
              <a:rPr b="1" lang="fr-FR" sz="2800" spc="-1" strike="noStrike">
                <a:solidFill>
                  <a:srgbClr val="ff0000"/>
                </a:solidFill>
                <a:latin typeface="Arial"/>
                <a:ea typeface="Noto Sans CJK SC Regular"/>
              </a:rPr>
              <a:t>du monde Système actuel !</a:t>
            </a:r>
            <a:endParaRPr b="0" lang="fr-FR" sz="2800" spc="-1" strike="noStrike">
              <a:latin typeface="Arial"/>
            </a:endParaRPr>
          </a:p>
          <a:p>
            <a:pPr algn="ctr">
              <a:lnSpc>
                <a:spcPct val="93000"/>
              </a:lnSpc>
              <a:buNone/>
            </a:pPr>
            <a:endParaRPr b="0" lang="fr-FR" sz="2800" spc="-1" strike="noStrike">
              <a:latin typeface="Arial"/>
            </a:endParaRPr>
          </a:p>
        </p:txBody>
      </p:sp>
      <p:pic>
        <p:nvPicPr>
          <p:cNvPr id="244" name="Picture 5" descr=""/>
          <p:cNvPicPr/>
          <p:nvPr/>
        </p:nvPicPr>
        <p:blipFill>
          <a:blip r:embed="rId2"/>
          <a:stretch/>
        </p:blipFill>
        <p:spPr>
          <a:xfrm>
            <a:off x="4551480" y="1800360"/>
            <a:ext cx="4960440" cy="3024000"/>
          </a:xfrm>
          <a:prstGeom prst="rect">
            <a:avLst/>
          </a:prstGeom>
          <a:ln w="0">
            <a:noFill/>
          </a:ln>
        </p:spPr>
      </p:pic>
      <p:sp>
        <p:nvSpPr>
          <p:cNvPr id="245" name="CustomShape 5"/>
          <p:cNvSpPr/>
          <p:nvPr/>
        </p:nvSpPr>
        <p:spPr>
          <a:xfrm>
            <a:off x="1224000" y="309600"/>
            <a:ext cx="7775280" cy="753840"/>
          </a:xfrm>
          <a:prstGeom prst="rect">
            <a:avLst/>
          </a:prstGeom>
          <a:noFill/>
          <a:ln w="0">
            <a:noFill/>
          </a:ln>
        </p:spPr>
        <p:style>
          <a:lnRef idx="0"/>
          <a:fillRef idx="0"/>
          <a:effectRef idx="0"/>
          <a:fontRef idx="minor"/>
        </p:style>
        <p:txBody>
          <a:bodyPr wrap="none" lIns="90000" rIns="90000" tIns="45000" bIns="45000" anchor="t">
            <a:noAutofit/>
          </a:bodyPr>
          <a:p>
            <a:pPr algn="ctr">
              <a:lnSpc>
                <a:spcPct val="93000"/>
              </a:lnSpc>
              <a:buNone/>
            </a:pPr>
            <a:r>
              <a:rPr b="0" lang="fr-FR" sz="4000" spc="-1" strike="noStrike">
                <a:solidFill>
                  <a:srgbClr val="808080"/>
                </a:solidFill>
                <a:latin typeface="comic"/>
                <a:ea typeface="Noto Sans CJK SC Regular"/>
              </a:rPr>
              <a:t>Le même Nouveau Message</a:t>
            </a:r>
            <a:endParaRPr b="0" lang="fr-FR" sz="4000" spc="-1" strike="noStrike">
              <a:latin typeface="Arial"/>
            </a:endParaRPr>
          </a:p>
        </p:txBody>
      </p:sp>
      <p:pic>
        <p:nvPicPr>
          <p:cNvPr id="246" name="" descr="">
            <a:hlinkClick r:id="" action="ppaction://media"/>
          </p:cNvPr>
          <p:cNvPicPr/>
          <p:nvPr>
            <a:videoFile r:link="rId3"/>
            <p:extLst>
              <p:ext uri="{DAA4B4D4-6D71-4841-9C94-3DE7FCFB9230}">
                <p14:media r:embed="rId4"/>
              </p:ext>
            </p:extLst>
          </p:nvPr>
        </p:nvPicPr>
        <p:blipFill>
          <a:blip r:embed="rId5"/>
          <a:stretch>
            <a:fillRect/>
          </a:stretch>
        </p:blipFill>
        <p:spPr>
          <a:xfrm>
            <a:off x="9187560" y="4824360"/>
            <a:ext cx="609120" cy="609120"/>
          </a:xfrm>
          <a:prstGeom prst="rect">
            <a:avLst/>
          </a:prstGeom>
          <a:ln w="0">
            <a:noFill/>
          </a:ln>
        </p:spPr>
      </p:pic>
    </p:spTree>
  </p:cSld>
  <p:transition spd="slow" advTm="13000">
    <p:push dir="u"/>
  </p:transition>
  <p:timing>
    <p:tnLst>
      <p:par>
        <p:cTn id="123" dur="indefinite" restart="never" nodeType="tmRoot">
          <p:childTnLst>
            <p:seq>
              <p:cTn id="124" dur="indefinite" nodeType="mainSeq">
                <p:childTnLst>
                  <p:par>
                    <p:cTn id="125" fill="hold">
                      <p:stCondLst>
                        <p:cond delay="0"/>
                      </p:stCondLst>
                      <p:childTnLst>
                        <p:par>
                          <p:cTn id="126" fill="hold">
                            <p:stCondLst>
                              <p:cond delay="0"/>
                            </p:stCondLst>
                            <p:childTnLst>
                              <p:par>
                                <p:cTn id="127" nodeType="afterEffect" fill="hold" presetClass="mediacall">
                                  <p:stCondLst>
                                    <p:cond delay="0"/>
                                  </p:stCondLst>
                                  <p:childTnLst>
                                    <p:cmd type="call" cmd="">
                                      <p:cBhvr>
                                        <p:cTn id="128" dur="12538" fill="hold"/>
                                        <p:tgtEl>
                                          <p:spTgt spid="246"/>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bcc"/>
        </a:solidFill>
      </p:bgPr>
    </p:bg>
    <p:spTree>
      <p:nvGrpSpPr>
        <p:cNvPr id="1" name=""/>
        <p:cNvGrpSpPr/>
        <p:nvPr/>
      </p:nvGrpSpPr>
      <p:grpSpPr>
        <a:xfrm>
          <a:off x="0" y="0"/>
          <a:ext cx="0" cy="0"/>
          <a:chOff x="0" y="0"/>
          <a:chExt cx="0" cy="0"/>
        </a:xfrm>
      </p:grpSpPr>
      <p:pic>
        <p:nvPicPr>
          <p:cNvPr id="247" name="Image 2" descr=""/>
          <p:cNvPicPr/>
          <p:nvPr/>
        </p:nvPicPr>
        <p:blipFill>
          <a:blip r:embed="rId1"/>
          <a:stretch/>
        </p:blipFill>
        <p:spPr>
          <a:xfrm>
            <a:off x="-1440" y="-2520"/>
            <a:ext cx="10083240" cy="5675400"/>
          </a:xfrm>
          <a:prstGeom prst="rect">
            <a:avLst/>
          </a:prstGeom>
          <a:ln w="0">
            <a:noFill/>
          </a:ln>
        </p:spPr>
      </p:pic>
      <p:sp>
        <p:nvSpPr>
          <p:cNvPr id="248" name="CustomShape 3"/>
          <p:cNvSpPr/>
          <p:nvPr/>
        </p:nvSpPr>
        <p:spPr>
          <a:xfrm>
            <a:off x="415800" y="1440000"/>
            <a:ext cx="3885840" cy="4012920"/>
          </a:xfrm>
          <a:prstGeom prst="rect">
            <a:avLst/>
          </a:prstGeom>
          <a:noFill/>
          <a:ln w="0">
            <a:noFill/>
          </a:ln>
        </p:spPr>
        <p:style>
          <a:lnRef idx="0"/>
          <a:fillRef idx="0"/>
          <a:effectRef idx="0"/>
          <a:fontRef idx="minor"/>
        </p:style>
        <p:txBody>
          <a:bodyPr lIns="90000" rIns="90000" tIns="62640" bIns="45000" anchor="t">
            <a:noAutofit/>
          </a:bodyPr>
          <a:p>
            <a:pPr algn="ctr">
              <a:lnSpc>
                <a:spcPct val="93000"/>
              </a:lnSpc>
              <a:buNone/>
            </a:pPr>
            <a:endParaRPr b="0" lang="fr-FR" sz="1800" spc="-1" strike="noStrike">
              <a:latin typeface="Arial"/>
            </a:endParaRPr>
          </a:p>
          <a:p>
            <a:pPr algn="ctr">
              <a:lnSpc>
                <a:spcPct val="93000"/>
              </a:lnSpc>
              <a:buNone/>
            </a:pPr>
            <a:r>
              <a:rPr b="1" lang="fr-FR" sz="2000" spc="-1" strike="noStrike">
                <a:solidFill>
                  <a:srgbClr val="595959"/>
                </a:solidFill>
                <a:latin typeface="Arial"/>
                <a:ea typeface="Noto Sans CJK SC Regular"/>
              </a:rPr>
              <a:t>Cette nouvelle voix s’adresse </a:t>
            </a:r>
            <a:r>
              <a:rPr b="1" lang="fr-FR" sz="2000" spc="-1" strike="noStrike">
                <a:solidFill>
                  <a:srgbClr val="000000"/>
                </a:solidFill>
                <a:latin typeface="Arial"/>
                <a:ea typeface="Noto Sans CJK SC Regular"/>
              </a:rPr>
              <a:t>encore et uniquement </a:t>
            </a:r>
            <a:endParaRPr b="0" lang="fr-FR" sz="2000" spc="-1" strike="noStrike">
              <a:latin typeface="Arial"/>
            </a:endParaRPr>
          </a:p>
          <a:p>
            <a:pPr algn="ctr">
              <a:lnSpc>
                <a:spcPct val="93000"/>
              </a:lnSpc>
              <a:buNone/>
            </a:pPr>
            <a:r>
              <a:rPr b="1" lang="fr-FR" sz="2000" spc="-1" strike="noStrike">
                <a:solidFill>
                  <a:srgbClr val="595959"/>
                </a:solidFill>
                <a:latin typeface="Arial"/>
                <a:ea typeface="Noto Sans CJK SC Regular"/>
              </a:rPr>
              <a:t>à « Mon Peuple ».</a:t>
            </a:r>
            <a:endParaRPr b="0" lang="fr-FR" sz="2000" spc="-1" strike="noStrike">
              <a:latin typeface="Arial"/>
            </a:endParaRPr>
          </a:p>
          <a:p>
            <a:pPr algn="ctr">
              <a:lnSpc>
                <a:spcPct val="93000"/>
              </a:lnSpc>
              <a:buNone/>
            </a:pPr>
            <a:endParaRPr b="0" lang="fr-FR" sz="2000" spc="-1" strike="noStrike">
              <a:latin typeface="Arial"/>
            </a:endParaRPr>
          </a:p>
          <a:p>
            <a:pPr algn="ctr">
              <a:lnSpc>
                <a:spcPct val="93000"/>
              </a:lnSpc>
              <a:buNone/>
            </a:pPr>
            <a:r>
              <a:rPr b="1" lang="fr-FR" sz="2000" spc="-1" strike="noStrike">
                <a:solidFill>
                  <a:srgbClr val="595959"/>
                </a:solidFill>
                <a:latin typeface="Arial"/>
                <a:ea typeface="Noto Sans CJK SC Regular"/>
              </a:rPr>
              <a:t>C’est-à-dire uniquement </a:t>
            </a:r>
            <a:endParaRPr b="0" lang="fr-FR" sz="2000" spc="-1" strike="noStrike">
              <a:latin typeface="Arial"/>
            </a:endParaRPr>
          </a:p>
          <a:p>
            <a:pPr algn="ctr">
              <a:lnSpc>
                <a:spcPct val="93000"/>
              </a:lnSpc>
              <a:buNone/>
            </a:pPr>
            <a:r>
              <a:rPr b="1" lang="fr-FR" sz="2000" spc="-1" strike="noStrike">
                <a:solidFill>
                  <a:srgbClr val="595959"/>
                </a:solidFill>
                <a:latin typeface="Arial"/>
                <a:ea typeface="Noto Sans CJK SC Regular"/>
              </a:rPr>
              <a:t>au Peuple </a:t>
            </a:r>
            <a:endParaRPr b="0" lang="fr-FR" sz="2000" spc="-1" strike="noStrike">
              <a:latin typeface="Arial"/>
            </a:endParaRPr>
          </a:p>
          <a:p>
            <a:pPr algn="ctr">
              <a:lnSpc>
                <a:spcPct val="93000"/>
              </a:lnSpc>
              <a:buNone/>
            </a:pPr>
            <a:r>
              <a:rPr b="1" lang="fr-FR" sz="2000" spc="-1" strike="noStrike">
                <a:solidFill>
                  <a:srgbClr val="595959"/>
                </a:solidFill>
                <a:latin typeface="Arial"/>
                <a:ea typeface="Noto Sans CJK SC Regular"/>
              </a:rPr>
              <a:t>du Créateur Père Éternel.</a:t>
            </a:r>
            <a:endParaRPr b="0" lang="fr-FR" sz="2000" spc="-1" strike="noStrike">
              <a:latin typeface="Arial"/>
            </a:endParaRPr>
          </a:p>
          <a:p>
            <a:pPr algn="ctr">
              <a:lnSpc>
                <a:spcPct val="93000"/>
              </a:lnSpc>
              <a:buNone/>
            </a:pPr>
            <a:endParaRPr b="0" lang="fr-FR" sz="2000" spc="-1" strike="noStrike">
              <a:latin typeface="Arial"/>
            </a:endParaRPr>
          </a:p>
          <a:p>
            <a:pPr algn="ctr">
              <a:lnSpc>
                <a:spcPct val="93000"/>
              </a:lnSpc>
              <a:buNone/>
            </a:pPr>
            <a:r>
              <a:rPr b="1" lang="fr-FR" sz="2000" spc="-1" strike="noStrike">
                <a:solidFill>
                  <a:srgbClr val="595959"/>
                </a:solidFill>
                <a:latin typeface="Arial"/>
                <a:ea typeface="Noto Sans CJK SC Regular"/>
              </a:rPr>
              <a:t>C’est le peuple des </a:t>
            </a:r>
            <a:endParaRPr b="0" lang="fr-FR" sz="2000" spc="-1" strike="noStrike">
              <a:latin typeface="Arial"/>
            </a:endParaRPr>
          </a:p>
          <a:p>
            <a:pPr algn="ctr">
              <a:lnSpc>
                <a:spcPct val="93000"/>
              </a:lnSpc>
              <a:buNone/>
            </a:pPr>
            <a:r>
              <a:rPr b="1" lang="fr-FR" sz="2400" spc="-1" strike="noStrike">
                <a:solidFill>
                  <a:srgbClr val="595959"/>
                </a:solidFill>
                <a:latin typeface="Arial"/>
                <a:ea typeface="Noto Sans CJK SC Regular"/>
              </a:rPr>
              <a:t>Amoureux de la Vérité.</a:t>
            </a:r>
            <a:endParaRPr b="0" lang="fr-FR" sz="2400" spc="-1" strike="noStrike">
              <a:latin typeface="Arial"/>
            </a:endParaRPr>
          </a:p>
        </p:txBody>
      </p:sp>
      <p:sp>
        <p:nvSpPr>
          <p:cNvPr id="249" name="CustomShape 4"/>
          <p:cNvSpPr/>
          <p:nvPr/>
        </p:nvSpPr>
        <p:spPr>
          <a:xfrm>
            <a:off x="1800360" y="324000"/>
            <a:ext cx="6408360" cy="755280"/>
          </a:xfrm>
          <a:prstGeom prst="rect">
            <a:avLst/>
          </a:prstGeom>
          <a:noFill/>
          <a:ln w="0">
            <a:noFill/>
          </a:ln>
        </p:spPr>
        <p:style>
          <a:lnRef idx="0"/>
          <a:fillRef idx="0"/>
          <a:effectRef idx="0"/>
          <a:fontRef idx="minor"/>
        </p:style>
        <p:txBody>
          <a:bodyPr wrap="none" lIns="90000" rIns="90000" tIns="45000" bIns="45000" anchor="t">
            <a:noAutofit/>
          </a:bodyPr>
          <a:p>
            <a:pPr algn="ctr">
              <a:lnSpc>
                <a:spcPct val="93000"/>
              </a:lnSpc>
              <a:buNone/>
            </a:pPr>
            <a:r>
              <a:rPr b="0" lang="fr-FR" sz="4000" spc="-1" strike="noStrike">
                <a:solidFill>
                  <a:srgbClr val="6f6d6d"/>
                </a:solidFill>
                <a:latin typeface="comic"/>
                <a:ea typeface="Noto Sans CJK SC Regular"/>
              </a:rPr>
              <a:t>Les Amoureux de la Vérité</a:t>
            </a:r>
            <a:endParaRPr b="0" lang="fr-FR" sz="4000" spc="-1" strike="noStrike">
              <a:latin typeface="Arial"/>
            </a:endParaRPr>
          </a:p>
        </p:txBody>
      </p:sp>
      <p:pic>
        <p:nvPicPr>
          <p:cNvPr id="250" name="Image 3" descr=""/>
          <p:cNvPicPr/>
          <p:nvPr/>
        </p:nvPicPr>
        <p:blipFill>
          <a:blip r:embed="rId2"/>
          <a:stretch/>
        </p:blipFill>
        <p:spPr>
          <a:xfrm>
            <a:off x="5040360" y="1440000"/>
            <a:ext cx="3947400" cy="3676320"/>
          </a:xfrm>
          <a:prstGeom prst="rect">
            <a:avLst/>
          </a:prstGeom>
          <a:ln w="0">
            <a:noFill/>
          </a:ln>
        </p:spPr>
      </p:pic>
      <p:pic>
        <p:nvPicPr>
          <p:cNvPr id="251" name="" descr="">
            <a:hlinkClick r:id="" action="ppaction://media"/>
          </p:cNvPr>
          <p:cNvPicPr/>
          <p:nvPr>
            <a:videoFile r:link="rId3"/>
            <p:extLst>
              <p:ext uri="{DAA4B4D4-6D71-4841-9C94-3DE7FCFB9230}">
                <p14:media r:embed="rId4"/>
              </p:ext>
            </p:extLst>
          </p:nvPr>
        </p:nvPicPr>
        <p:blipFill>
          <a:blip r:embed="rId5"/>
          <a:stretch>
            <a:fillRect/>
          </a:stretch>
        </p:blipFill>
        <p:spPr>
          <a:xfrm>
            <a:off x="9222480" y="4799520"/>
            <a:ext cx="609120" cy="609120"/>
          </a:xfrm>
          <a:prstGeom prst="rect">
            <a:avLst/>
          </a:prstGeom>
          <a:ln w="0">
            <a:noFill/>
          </a:ln>
        </p:spPr>
      </p:pic>
    </p:spTree>
  </p:cSld>
  <p:transition spd="slow" advTm="16000">
    <p:push dir="u"/>
  </p:transition>
  <p:timing>
    <p:tnLst>
      <p:par>
        <p:cTn id="129" dur="indefinite" restart="never" nodeType="tmRoot">
          <p:childTnLst>
            <p:seq>
              <p:cTn id="130" dur="indefinite" nodeType="mainSeq">
                <p:childTnLst>
                  <p:par>
                    <p:cTn id="131" fill="hold">
                      <p:stCondLst>
                        <p:cond delay="0"/>
                      </p:stCondLst>
                      <p:childTnLst>
                        <p:par>
                          <p:cTn id="132" fill="hold">
                            <p:stCondLst>
                              <p:cond delay="0"/>
                            </p:stCondLst>
                            <p:childTnLst>
                              <p:par>
                                <p:cTn id="133" nodeType="afterEffect" fill="hold" presetClass="mediacall">
                                  <p:stCondLst>
                                    <p:cond delay="0"/>
                                  </p:stCondLst>
                                  <p:childTnLst>
                                    <p:cmd type="call" cmd="">
                                      <p:cBhvr>
                                        <p:cTn id="134" dur="15510" fill="hold"/>
                                        <p:tgtEl>
                                          <p:spTgt spid="251"/>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bcc"/>
        </a:solidFill>
      </p:bgPr>
    </p:bg>
    <p:spTree>
      <p:nvGrpSpPr>
        <p:cNvPr id="1" name=""/>
        <p:cNvGrpSpPr/>
        <p:nvPr/>
      </p:nvGrpSpPr>
      <p:grpSpPr>
        <a:xfrm>
          <a:off x="0" y="0"/>
          <a:ext cx="0" cy="0"/>
          <a:chOff x="0" y="0"/>
          <a:chExt cx="0" cy="0"/>
        </a:xfrm>
      </p:grpSpPr>
      <p:pic>
        <p:nvPicPr>
          <p:cNvPr id="252" name="Image 2" descr=""/>
          <p:cNvPicPr/>
          <p:nvPr/>
        </p:nvPicPr>
        <p:blipFill>
          <a:blip r:embed="rId1"/>
          <a:stretch/>
        </p:blipFill>
        <p:spPr>
          <a:xfrm>
            <a:off x="-1440" y="-2520"/>
            <a:ext cx="10083240" cy="5675400"/>
          </a:xfrm>
          <a:prstGeom prst="rect">
            <a:avLst/>
          </a:prstGeom>
          <a:ln w="0">
            <a:noFill/>
          </a:ln>
        </p:spPr>
      </p:pic>
      <p:sp>
        <p:nvSpPr>
          <p:cNvPr id="253" name="CustomShape 3"/>
          <p:cNvSpPr/>
          <p:nvPr/>
        </p:nvSpPr>
        <p:spPr>
          <a:xfrm>
            <a:off x="326880" y="1312920"/>
            <a:ext cx="3885840" cy="4012920"/>
          </a:xfrm>
          <a:prstGeom prst="rect">
            <a:avLst/>
          </a:prstGeom>
          <a:noFill/>
          <a:ln w="0">
            <a:noFill/>
          </a:ln>
        </p:spPr>
        <p:style>
          <a:lnRef idx="0"/>
          <a:fillRef idx="0"/>
          <a:effectRef idx="0"/>
          <a:fontRef idx="minor"/>
        </p:style>
        <p:txBody>
          <a:bodyPr lIns="90000" rIns="90000" tIns="62640" bIns="45000" anchor="t">
            <a:noAutofit/>
          </a:bodyPr>
          <a:p>
            <a:pPr algn="ctr">
              <a:lnSpc>
                <a:spcPct val="93000"/>
              </a:lnSpc>
              <a:buNone/>
            </a:pPr>
            <a:endParaRPr b="0" lang="fr-FR" sz="1800" spc="-1" strike="noStrike">
              <a:latin typeface="Arial"/>
            </a:endParaRPr>
          </a:p>
          <a:p>
            <a:pPr algn="just">
              <a:lnSpc>
                <a:spcPct val="93000"/>
              </a:lnSpc>
              <a:buNone/>
            </a:pPr>
            <a:r>
              <a:rPr b="1" lang="fr-FR" sz="2000" spc="-1" strike="noStrike">
                <a:solidFill>
                  <a:srgbClr val="595959"/>
                </a:solidFill>
                <a:latin typeface="Arial"/>
                <a:ea typeface="Noto Sans CJK SC Regular"/>
              </a:rPr>
              <a:t>Pour tous ceux qui ne sont pas de son Peuple, pour tous ceux qui appartiennent</a:t>
            </a:r>
            <a:r>
              <a:rPr b="0" lang="fr-FR" sz="2000" spc="-1" strike="noStrike">
                <a:solidFill>
                  <a:srgbClr val="595959"/>
                </a:solidFill>
                <a:latin typeface="Arial"/>
                <a:ea typeface="DejaVu Sans"/>
              </a:rPr>
              <a:t> </a:t>
            </a:r>
            <a:r>
              <a:rPr b="1" lang="fr-FR" sz="2000" spc="-1" strike="noStrike">
                <a:solidFill>
                  <a:srgbClr val="595959"/>
                </a:solidFill>
                <a:latin typeface="Arial"/>
                <a:ea typeface="Noto Sans CJK SC Regular"/>
              </a:rPr>
              <a:t>au peuple Système, </a:t>
            </a:r>
            <a:endParaRPr b="0" lang="fr-FR" sz="2000" spc="-1" strike="noStrike">
              <a:latin typeface="Arial"/>
            </a:endParaRPr>
          </a:p>
          <a:p>
            <a:pPr algn="just">
              <a:lnSpc>
                <a:spcPct val="93000"/>
              </a:lnSpc>
              <a:buNone/>
            </a:pPr>
            <a:endParaRPr b="0" lang="fr-FR" sz="2000" spc="-1" strike="noStrike">
              <a:latin typeface="Arial"/>
            </a:endParaRPr>
          </a:p>
          <a:p>
            <a:pPr algn="ctr">
              <a:lnSpc>
                <a:spcPct val="93000"/>
              </a:lnSpc>
              <a:buNone/>
            </a:pPr>
            <a:r>
              <a:rPr b="1" lang="fr-FR" sz="2000" spc="-1" strike="noStrike">
                <a:solidFill>
                  <a:srgbClr val="595959"/>
                </a:solidFill>
                <a:latin typeface="Arial"/>
                <a:ea typeface="Noto Sans CJK SC Regular"/>
              </a:rPr>
              <a:t>il ne leur restera que :</a:t>
            </a:r>
            <a:endParaRPr b="0" lang="fr-FR" sz="2000" spc="-1" strike="noStrike">
              <a:latin typeface="Arial"/>
            </a:endParaRPr>
          </a:p>
          <a:p>
            <a:pPr algn="ctr">
              <a:lnSpc>
                <a:spcPct val="93000"/>
              </a:lnSpc>
              <a:buNone/>
            </a:pPr>
            <a:endParaRPr b="0" lang="fr-FR" sz="800" spc="-1" strike="noStrike">
              <a:latin typeface="Arial"/>
            </a:endParaRPr>
          </a:p>
          <a:p>
            <a:pPr algn="ctr">
              <a:lnSpc>
                <a:spcPct val="93000"/>
              </a:lnSpc>
              <a:buNone/>
            </a:pPr>
            <a:r>
              <a:rPr b="1" lang="fr-FR" sz="2000" spc="-1" strike="noStrike">
                <a:solidFill>
                  <a:srgbClr val="000000"/>
                </a:solidFill>
                <a:latin typeface="Arial"/>
                <a:ea typeface="Noto Sans CJK SC Regular"/>
              </a:rPr>
              <a:t>la Mort,</a:t>
            </a:r>
            <a:endParaRPr b="0" lang="fr-FR" sz="2000" spc="-1" strike="noStrike">
              <a:latin typeface="Arial"/>
            </a:endParaRPr>
          </a:p>
          <a:p>
            <a:pPr algn="ctr">
              <a:lnSpc>
                <a:spcPct val="93000"/>
              </a:lnSpc>
              <a:buNone/>
            </a:pPr>
            <a:endParaRPr b="0" lang="fr-FR" sz="800" spc="-1" strike="noStrike">
              <a:latin typeface="Arial"/>
            </a:endParaRPr>
          </a:p>
          <a:p>
            <a:pPr algn="ctr">
              <a:lnSpc>
                <a:spcPct val="93000"/>
              </a:lnSpc>
              <a:buNone/>
            </a:pPr>
            <a:r>
              <a:rPr b="1" lang="fr-FR" sz="2000" spc="-1" strike="noStrike">
                <a:solidFill>
                  <a:srgbClr val="000000"/>
                </a:solidFill>
                <a:latin typeface="Arial"/>
                <a:ea typeface="Noto Sans CJK SC Regular"/>
              </a:rPr>
              <a:t>le Re-Mort</a:t>
            </a:r>
            <a:endParaRPr b="0" lang="fr-FR" sz="2000" spc="-1" strike="noStrike">
              <a:latin typeface="Arial"/>
            </a:endParaRPr>
          </a:p>
          <a:p>
            <a:pPr algn="ctr">
              <a:lnSpc>
                <a:spcPct val="93000"/>
              </a:lnSpc>
              <a:buNone/>
            </a:pPr>
            <a:endParaRPr b="0" lang="fr-FR" sz="800" spc="-1" strike="noStrike">
              <a:latin typeface="Arial"/>
            </a:endParaRPr>
          </a:p>
          <a:p>
            <a:pPr algn="ctr">
              <a:lnSpc>
                <a:spcPct val="93000"/>
              </a:lnSpc>
              <a:buNone/>
            </a:pPr>
            <a:r>
              <a:rPr b="1" lang="fr-FR" sz="2000" spc="-1" strike="noStrike">
                <a:solidFill>
                  <a:srgbClr val="595959"/>
                </a:solidFill>
                <a:latin typeface="Arial"/>
                <a:ea typeface="Noto Sans CJK SC Regular"/>
              </a:rPr>
              <a:t>puis finalement</a:t>
            </a:r>
            <a:endParaRPr b="0" lang="fr-FR" sz="2000" spc="-1" strike="noStrike">
              <a:latin typeface="Arial"/>
            </a:endParaRPr>
          </a:p>
          <a:p>
            <a:pPr algn="ctr">
              <a:lnSpc>
                <a:spcPct val="93000"/>
              </a:lnSpc>
              <a:buNone/>
            </a:pPr>
            <a:endParaRPr b="0" lang="fr-FR" sz="800" spc="-1" strike="noStrike">
              <a:latin typeface="Arial"/>
            </a:endParaRPr>
          </a:p>
          <a:p>
            <a:pPr algn="ctr">
              <a:lnSpc>
                <a:spcPct val="93000"/>
              </a:lnSpc>
              <a:buNone/>
            </a:pPr>
            <a:r>
              <a:rPr b="1" lang="fr-FR" sz="2000" spc="-1" strike="noStrike">
                <a:solidFill>
                  <a:srgbClr val="000000"/>
                </a:solidFill>
                <a:latin typeface="Arial"/>
                <a:ea typeface="Noto Sans CJK SC Regular"/>
              </a:rPr>
              <a:t>le Mort-Fondre</a:t>
            </a:r>
            <a:r>
              <a:rPr b="1" lang="fr-FR" sz="2000" spc="-1" strike="noStrike">
                <a:solidFill>
                  <a:srgbClr val="808080"/>
                </a:solidFill>
                <a:latin typeface="Arial"/>
                <a:ea typeface="Noto Sans CJK SC Regular"/>
              </a:rPr>
              <a:t>.</a:t>
            </a:r>
            <a:endParaRPr b="0" lang="fr-FR" sz="2000" spc="-1" strike="noStrike">
              <a:latin typeface="Arial"/>
            </a:endParaRPr>
          </a:p>
        </p:txBody>
      </p:sp>
      <p:sp>
        <p:nvSpPr>
          <p:cNvPr id="254" name="CustomShape 4"/>
          <p:cNvSpPr/>
          <p:nvPr/>
        </p:nvSpPr>
        <p:spPr>
          <a:xfrm>
            <a:off x="1800360" y="324000"/>
            <a:ext cx="6408360" cy="755280"/>
          </a:xfrm>
          <a:prstGeom prst="rect">
            <a:avLst/>
          </a:prstGeom>
          <a:noFill/>
          <a:ln w="0">
            <a:noFill/>
          </a:ln>
        </p:spPr>
        <p:style>
          <a:lnRef idx="0"/>
          <a:fillRef idx="0"/>
          <a:effectRef idx="0"/>
          <a:fontRef idx="minor"/>
        </p:style>
        <p:txBody>
          <a:bodyPr wrap="none" lIns="90000" rIns="90000" tIns="45000" bIns="45000" anchor="t">
            <a:noAutofit/>
          </a:bodyPr>
          <a:p>
            <a:pPr algn="ctr">
              <a:lnSpc>
                <a:spcPct val="93000"/>
              </a:lnSpc>
              <a:buNone/>
            </a:pPr>
            <a:r>
              <a:rPr b="0" lang="fr-FR" sz="4000" spc="-1" strike="noStrike">
                <a:solidFill>
                  <a:srgbClr val="6f6d6d"/>
                </a:solidFill>
                <a:latin typeface="comic"/>
                <a:ea typeface="Noto Sans CJK SC Regular"/>
              </a:rPr>
              <a:t>Pour les autres ...</a:t>
            </a:r>
            <a:endParaRPr b="0" lang="fr-FR" sz="4000" spc="-1" strike="noStrike">
              <a:latin typeface="Arial"/>
            </a:endParaRPr>
          </a:p>
        </p:txBody>
      </p:sp>
      <p:pic>
        <p:nvPicPr>
          <p:cNvPr id="255" name="Image 278" descr=""/>
          <p:cNvPicPr/>
          <p:nvPr/>
        </p:nvPicPr>
        <p:blipFill>
          <a:blip r:embed="rId2"/>
          <a:stretch/>
        </p:blipFill>
        <p:spPr>
          <a:xfrm>
            <a:off x="4373280" y="1312920"/>
            <a:ext cx="5273640" cy="3865320"/>
          </a:xfrm>
          <a:prstGeom prst="rect">
            <a:avLst/>
          </a:prstGeom>
          <a:ln w="0">
            <a:noFill/>
          </a:ln>
        </p:spPr>
      </p:pic>
      <p:pic>
        <p:nvPicPr>
          <p:cNvPr id="256" name="" descr="">
            <a:hlinkClick r:id="" action="ppaction://media"/>
          </p:cNvPr>
          <p:cNvPicPr/>
          <p:nvPr>
            <a:videoFile r:link="rId3"/>
            <p:extLst>
              <p:ext uri="{DAA4B4D4-6D71-4841-9C94-3DE7FCFB9230}">
                <p14:media r:embed="rId4"/>
              </p:ext>
            </p:extLst>
          </p:nvPr>
        </p:nvPicPr>
        <p:blipFill>
          <a:blip r:embed="rId5"/>
          <a:stretch>
            <a:fillRect/>
          </a:stretch>
        </p:blipFill>
        <p:spPr>
          <a:xfrm>
            <a:off x="9227160" y="4873680"/>
            <a:ext cx="609120" cy="609120"/>
          </a:xfrm>
          <a:prstGeom prst="rect">
            <a:avLst/>
          </a:prstGeom>
          <a:ln w="0">
            <a:noFill/>
          </a:ln>
        </p:spPr>
      </p:pic>
    </p:spTree>
  </p:cSld>
  <p:transition spd="slow" advTm="17000">
    <p:push dir="u"/>
  </p:transition>
  <p:timing>
    <p:tnLst>
      <p:par>
        <p:cTn id="135" dur="indefinite" restart="never" nodeType="tmRoot">
          <p:childTnLst>
            <p:seq>
              <p:cTn id="136" dur="indefinite" nodeType="mainSeq">
                <p:childTnLst>
                  <p:par>
                    <p:cTn id="137" fill="hold">
                      <p:stCondLst>
                        <p:cond delay="0"/>
                      </p:stCondLst>
                      <p:childTnLst>
                        <p:par>
                          <p:cTn id="138" fill="hold">
                            <p:stCondLst>
                              <p:cond delay="0"/>
                            </p:stCondLst>
                            <p:childTnLst>
                              <p:par>
                                <p:cTn id="139" nodeType="afterEffect" fill="hold" presetClass="mediacall">
                                  <p:stCondLst>
                                    <p:cond delay="0"/>
                                  </p:stCondLst>
                                  <p:childTnLst>
                                    <p:cmd type="call" cmd="">
                                      <p:cBhvr>
                                        <p:cTn id="140" dur="14024" fill="hold"/>
                                        <p:tgtEl>
                                          <p:spTgt spid="256"/>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bcc"/>
        </a:solidFill>
      </p:bgPr>
    </p:bg>
    <p:spTree>
      <p:nvGrpSpPr>
        <p:cNvPr id="1" name=""/>
        <p:cNvGrpSpPr/>
        <p:nvPr/>
      </p:nvGrpSpPr>
      <p:grpSpPr>
        <a:xfrm>
          <a:off x="0" y="0"/>
          <a:ext cx="0" cy="0"/>
          <a:chOff x="0" y="0"/>
          <a:chExt cx="0" cy="0"/>
        </a:xfrm>
      </p:grpSpPr>
      <p:sp>
        <p:nvSpPr>
          <p:cNvPr id="130" name="CustomShape 1"/>
          <p:cNvSpPr/>
          <p:nvPr/>
        </p:nvSpPr>
        <p:spPr>
          <a:xfrm>
            <a:off x="216000" y="252360"/>
            <a:ext cx="9646920" cy="5184360"/>
          </a:xfrm>
          <a:prstGeom prst="rect">
            <a:avLst/>
          </a:prstGeom>
          <a:solidFill>
            <a:srgbClr val="fffbcc"/>
          </a:solidFill>
          <a:ln w="9360">
            <a:solidFill>
              <a:srgbClr val="3465a4"/>
            </a:solidFill>
            <a:round/>
          </a:ln>
        </p:spPr>
        <p:style>
          <a:lnRef idx="0"/>
          <a:fillRef idx="0"/>
          <a:effectRef idx="0"/>
          <a:fontRef idx="minor"/>
        </p:style>
      </p:sp>
      <p:sp>
        <p:nvSpPr>
          <p:cNvPr id="131" name="CustomShape 2"/>
          <p:cNvSpPr/>
          <p:nvPr/>
        </p:nvSpPr>
        <p:spPr>
          <a:xfrm>
            <a:off x="108000" y="144360"/>
            <a:ext cx="9864360" cy="5400360"/>
          </a:xfrm>
          <a:prstGeom prst="rect">
            <a:avLst/>
          </a:prstGeom>
          <a:noFill/>
          <a:ln w="9360">
            <a:solidFill>
              <a:srgbClr val="3465a4"/>
            </a:solidFill>
            <a:prstDash val="sysDot"/>
            <a:round/>
          </a:ln>
        </p:spPr>
        <p:style>
          <a:lnRef idx="0"/>
          <a:fillRef idx="0"/>
          <a:effectRef idx="0"/>
          <a:fontRef idx="minor"/>
        </p:style>
      </p:sp>
      <p:pic>
        <p:nvPicPr>
          <p:cNvPr id="132" name="Picture 3" descr=""/>
          <p:cNvPicPr/>
          <p:nvPr/>
        </p:nvPicPr>
        <p:blipFill>
          <a:blip r:embed="rId1"/>
          <a:stretch/>
        </p:blipFill>
        <p:spPr>
          <a:xfrm>
            <a:off x="9827280" y="-7200"/>
            <a:ext cx="252000" cy="282240"/>
          </a:xfrm>
          <a:prstGeom prst="rect">
            <a:avLst/>
          </a:prstGeom>
          <a:ln w="0">
            <a:noFill/>
          </a:ln>
        </p:spPr>
      </p:pic>
      <p:pic>
        <p:nvPicPr>
          <p:cNvPr id="133" name="Picture 4" descr=""/>
          <p:cNvPicPr/>
          <p:nvPr/>
        </p:nvPicPr>
        <p:blipFill>
          <a:blip r:embed="rId2"/>
          <a:stretch/>
        </p:blipFill>
        <p:spPr>
          <a:xfrm>
            <a:off x="11160" y="5388840"/>
            <a:ext cx="252000" cy="282240"/>
          </a:xfrm>
          <a:prstGeom prst="rect">
            <a:avLst/>
          </a:prstGeom>
          <a:ln w="0">
            <a:noFill/>
          </a:ln>
        </p:spPr>
      </p:pic>
      <p:pic>
        <p:nvPicPr>
          <p:cNvPr id="134" name="Picture 5" descr=""/>
          <p:cNvPicPr/>
          <p:nvPr/>
        </p:nvPicPr>
        <p:blipFill>
          <a:blip r:embed="rId3"/>
          <a:stretch/>
        </p:blipFill>
        <p:spPr>
          <a:xfrm>
            <a:off x="9829080" y="5387760"/>
            <a:ext cx="252000" cy="282240"/>
          </a:xfrm>
          <a:prstGeom prst="rect">
            <a:avLst/>
          </a:prstGeom>
          <a:ln w="0">
            <a:noFill/>
          </a:ln>
        </p:spPr>
      </p:pic>
      <p:pic>
        <p:nvPicPr>
          <p:cNvPr id="135" name="Picture 6" descr=""/>
          <p:cNvPicPr/>
          <p:nvPr/>
        </p:nvPicPr>
        <p:blipFill>
          <a:blip r:embed="rId4"/>
          <a:stretch/>
        </p:blipFill>
        <p:spPr>
          <a:xfrm>
            <a:off x="0" y="4680"/>
            <a:ext cx="252000" cy="282240"/>
          </a:xfrm>
          <a:prstGeom prst="rect">
            <a:avLst/>
          </a:prstGeom>
          <a:ln w="0">
            <a:noFill/>
          </a:ln>
        </p:spPr>
      </p:pic>
      <p:sp>
        <p:nvSpPr>
          <p:cNvPr id="136" name="CustomShape 3"/>
          <p:cNvSpPr/>
          <p:nvPr/>
        </p:nvSpPr>
        <p:spPr>
          <a:xfrm>
            <a:off x="4082760" y="1619280"/>
            <a:ext cx="5651280" cy="2346480"/>
          </a:xfrm>
          <a:prstGeom prst="rect">
            <a:avLst/>
          </a:prstGeom>
          <a:noFill/>
          <a:ln w="0">
            <a:noFill/>
          </a:ln>
        </p:spPr>
        <p:style>
          <a:lnRef idx="0"/>
          <a:fillRef idx="0"/>
          <a:effectRef idx="0"/>
          <a:fontRef idx="minor"/>
        </p:style>
        <p:txBody>
          <a:bodyPr lIns="90000" rIns="90000" tIns="140040" bIns="45000" anchor="t">
            <a:noAutofit/>
          </a:bodyPr>
          <a:p>
            <a:pPr algn="ctr">
              <a:lnSpc>
                <a:spcPct val="83000"/>
              </a:lnSpc>
              <a:buNone/>
            </a:pPr>
            <a:r>
              <a:rPr b="1" lang="fr-FR" sz="4400" spc="-1" strike="noStrike">
                <a:solidFill>
                  <a:srgbClr val="182f7c"/>
                </a:solidFill>
                <a:latin typeface="Abyssinica SIL"/>
                <a:ea typeface="Noto Sans CJK SC Regular"/>
              </a:rPr>
              <a:t>GèreArt</a:t>
            </a:r>
            <a:endParaRPr b="0" lang="fr-FR" sz="4400" spc="-1" strike="noStrike">
              <a:latin typeface="Arial"/>
            </a:endParaRPr>
          </a:p>
          <a:p>
            <a:pPr algn="ctr">
              <a:lnSpc>
                <a:spcPct val="83000"/>
              </a:lnSpc>
              <a:buNone/>
            </a:pPr>
            <a:endParaRPr b="0" lang="fr-FR" sz="4400" spc="-1" strike="noStrike">
              <a:latin typeface="Arial"/>
            </a:endParaRPr>
          </a:p>
          <a:p>
            <a:pPr algn="ctr">
              <a:lnSpc>
                <a:spcPct val="83000"/>
              </a:lnSpc>
              <a:buNone/>
            </a:pPr>
            <a:r>
              <a:rPr b="1" lang="fr-FR" sz="7200" spc="-1" strike="noStrike">
                <a:solidFill>
                  <a:srgbClr val="182f7c"/>
                </a:solidFill>
                <a:latin typeface="Abyssinica SIL"/>
                <a:ea typeface="DejaVu Sans"/>
              </a:rPr>
              <a:t>présente</a:t>
            </a:r>
            <a:endParaRPr b="0" lang="fr-FR" sz="7200" spc="-1" strike="noStrike">
              <a:latin typeface="Arial"/>
            </a:endParaRPr>
          </a:p>
        </p:txBody>
      </p:sp>
      <p:pic>
        <p:nvPicPr>
          <p:cNvPr id="137" name="Picture 8" descr=""/>
          <p:cNvPicPr/>
          <p:nvPr/>
        </p:nvPicPr>
        <p:blipFill>
          <a:blip r:embed="rId5"/>
          <a:stretch/>
        </p:blipFill>
        <p:spPr>
          <a:xfrm>
            <a:off x="974880" y="1200240"/>
            <a:ext cx="3203280" cy="3277800"/>
          </a:xfrm>
          <a:prstGeom prst="rect">
            <a:avLst/>
          </a:prstGeom>
          <a:ln w="0">
            <a:noFill/>
          </a:ln>
        </p:spPr>
      </p:pic>
    </p:spTree>
  </p:cSld>
  <p:transition spd="slow" advTm="4000">
    <p:push dir="u"/>
  </p:transition>
  <p:timing>
    <p:tnLst>
      <p:par>
        <p:cTn id="7" dur="indefinite" restart="never" nodeType="tmRoot">
          <p:childTnLst>
            <p:seq>
              <p:cTn id="8" dur="indefinite" nodeType="mainSeq">
                <p:childTnLst>
                  <p:par>
                    <p:cTn id="9" fill="hold">
                      <p:stCondLst>
                        <p:cond delay="0"/>
                      </p:stCondLst>
                      <p:childTnLst>
                        <p:par>
                          <p:cTn id="10" fill="hold">
                            <p:stCondLst>
                              <p:cond delay="0"/>
                            </p:stCondLst>
                            <p:childTnLst>
                              <p:par>
                                <p:cTn id="11" nodeType="withEffect" fill="hold" presetClass="entr" presetID="47">
                                  <p:stCondLst>
                                    <p:cond delay="0"/>
                                  </p:stCondLst>
                                  <p:childTnLst>
                                    <p:set>
                                      <p:cBhvr>
                                        <p:cTn id="12" dur="1" fill="hold">
                                          <p:stCondLst>
                                            <p:cond delay="0"/>
                                          </p:stCondLst>
                                        </p:cTn>
                                        <p:tgtEl>
                                          <p:spTgt spid="136"/>
                                        </p:tgtEl>
                                        <p:attrNameLst>
                                          <p:attrName>style.visibility</p:attrName>
                                        </p:attrNameLst>
                                      </p:cBhvr>
                                      <p:to>
                                        <p:strVal val="visible"/>
                                      </p:to>
                                    </p:set>
                                    <p:animEffect filter="fade" transition="in">
                                      <p:cBhvr additive="repl">
                                        <p:cTn id="13" dur="4500"/>
                                        <p:tgtEl>
                                          <p:spTgt spid="136"/>
                                        </p:tgtEl>
                                      </p:cBhvr>
                                    </p:animEffect>
                                    <p:anim calcmode="lin" valueType="num">
                                      <p:cBhvr additive="repl">
                                        <p:cTn id="14" dur="4500" fill="hold"/>
                                        <p:tgtEl>
                                          <p:spTgt spid="136"/>
                                        </p:tgtEl>
                                        <p:attrNameLst>
                                          <p:attrName>ppt_x</p:attrName>
                                        </p:attrNameLst>
                                      </p:cBhvr>
                                      <p:tavLst>
                                        <p:tav tm="0">
                                          <p:val>
                                            <p:strVal val="#ppt_x"/>
                                          </p:val>
                                        </p:tav>
                                        <p:tav tm="100000">
                                          <p:val>
                                            <p:strVal val="#ppt_x"/>
                                          </p:val>
                                        </p:tav>
                                      </p:tavLst>
                                    </p:anim>
                                    <p:anim calcmode="lin" valueType="num">
                                      <p:cBhvr additive="repl">
                                        <p:cTn id="15" dur="4500" fill="hold"/>
                                        <p:tgtEl>
                                          <p:spTgt spid="1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bcc"/>
        </a:solidFill>
      </p:bgPr>
    </p:bg>
    <p:spTree>
      <p:nvGrpSpPr>
        <p:cNvPr id="1" name=""/>
        <p:cNvGrpSpPr/>
        <p:nvPr/>
      </p:nvGrpSpPr>
      <p:grpSpPr>
        <a:xfrm>
          <a:off x="0" y="0"/>
          <a:ext cx="0" cy="0"/>
          <a:chOff x="0" y="0"/>
          <a:chExt cx="0" cy="0"/>
        </a:xfrm>
      </p:grpSpPr>
      <p:pic>
        <p:nvPicPr>
          <p:cNvPr id="257" name="Image 1" descr=""/>
          <p:cNvPicPr/>
          <p:nvPr/>
        </p:nvPicPr>
        <p:blipFill>
          <a:blip r:embed="rId1"/>
          <a:stretch/>
        </p:blipFill>
        <p:spPr>
          <a:xfrm>
            <a:off x="-1440" y="-2520"/>
            <a:ext cx="10083240" cy="5675400"/>
          </a:xfrm>
          <a:prstGeom prst="rect">
            <a:avLst/>
          </a:prstGeom>
          <a:ln w="0">
            <a:noFill/>
          </a:ln>
        </p:spPr>
      </p:pic>
      <p:sp>
        <p:nvSpPr>
          <p:cNvPr id="258" name="CustomShape 3"/>
          <p:cNvSpPr/>
          <p:nvPr/>
        </p:nvSpPr>
        <p:spPr>
          <a:xfrm>
            <a:off x="513000" y="1406160"/>
            <a:ext cx="3885840" cy="3782160"/>
          </a:xfrm>
          <a:prstGeom prst="rect">
            <a:avLst/>
          </a:prstGeom>
          <a:noFill/>
          <a:ln w="0">
            <a:noFill/>
          </a:ln>
        </p:spPr>
        <p:style>
          <a:lnRef idx="0"/>
          <a:fillRef idx="0"/>
          <a:effectRef idx="0"/>
          <a:fontRef idx="minor"/>
        </p:style>
        <p:txBody>
          <a:bodyPr lIns="90000" rIns="90000" tIns="62640" bIns="45000" anchor="t">
            <a:noAutofit/>
          </a:bodyPr>
          <a:p>
            <a:pPr algn="just">
              <a:lnSpc>
                <a:spcPct val="93000"/>
              </a:lnSpc>
              <a:buNone/>
            </a:pPr>
            <a:r>
              <a:rPr b="1" lang="fr-FR" sz="2000" spc="-1" strike="noStrike">
                <a:solidFill>
                  <a:srgbClr val="595959"/>
                </a:solidFill>
                <a:latin typeface="Arial"/>
                <a:ea typeface="Noto Sans CJK SC Regular"/>
              </a:rPr>
              <a:t>Par contre, pour tous ceux qui ont reçu, en eux, par pedigree, par naissance, l’Amour de la Vérité, l’Amour de l’Esprit de Vérité, l’Amour de leur Père Originel qui est l’Esprit Originel de Vérité,</a:t>
            </a:r>
            <a:r>
              <a:rPr b="0" lang="fr-FR" sz="2000" spc="-1" strike="noStrike">
                <a:solidFill>
                  <a:srgbClr val="595959"/>
                </a:solidFill>
                <a:latin typeface="Arial"/>
                <a:ea typeface="DejaVu Sans"/>
              </a:rPr>
              <a:t> </a:t>
            </a:r>
            <a:r>
              <a:rPr b="1" lang="fr-FR" sz="2000" spc="-1" strike="noStrike">
                <a:solidFill>
                  <a:srgbClr val="595959"/>
                </a:solidFill>
                <a:latin typeface="Arial"/>
                <a:ea typeface="Noto Sans CJK SC Regular"/>
              </a:rPr>
              <a:t>tous ces Gens-là ne pourront pas mourir.</a:t>
            </a:r>
            <a:endParaRPr b="0" lang="fr-FR" sz="2000" spc="-1" strike="noStrike">
              <a:latin typeface="Arial"/>
            </a:endParaRPr>
          </a:p>
          <a:p>
            <a:pPr algn="just">
              <a:lnSpc>
                <a:spcPct val="93000"/>
              </a:lnSpc>
              <a:buNone/>
            </a:pPr>
            <a:endParaRPr b="0" lang="fr-FR" sz="800" spc="-1" strike="noStrike">
              <a:latin typeface="Arial"/>
            </a:endParaRPr>
          </a:p>
          <a:p>
            <a:pPr algn="ctr">
              <a:lnSpc>
                <a:spcPct val="93000"/>
              </a:lnSpc>
              <a:buNone/>
            </a:pPr>
            <a:r>
              <a:rPr b="1" lang="fr-FR" sz="2000" spc="-1" strike="noStrike">
                <a:solidFill>
                  <a:srgbClr val="1f497d"/>
                </a:solidFill>
                <a:latin typeface="Arial"/>
                <a:ea typeface="Noto Sans CJK SC Regular"/>
              </a:rPr>
              <a:t>Ils ne devront pas mourir, </a:t>
            </a:r>
            <a:endParaRPr b="0" lang="fr-FR" sz="2000" spc="-1" strike="noStrike">
              <a:latin typeface="Arial"/>
            </a:endParaRPr>
          </a:p>
          <a:p>
            <a:pPr algn="ctr">
              <a:lnSpc>
                <a:spcPct val="93000"/>
              </a:lnSpc>
              <a:buNone/>
            </a:pPr>
            <a:r>
              <a:rPr b="1" lang="fr-FR" sz="2000" spc="-1" strike="noStrike">
                <a:solidFill>
                  <a:srgbClr val="1f497d"/>
                </a:solidFill>
                <a:latin typeface="Arial"/>
                <a:ea typeface="Noto Sans CJK SC Regular"/>
              </a:rPr>
              <a:t>car ils devront accomplir </a:t>
            </a:r>
            <a:endParaRPr b="0" lang="fr-FR" sz="2000" spc="-1" strike="noStrike">
              <a:latin typeface="Arial"/>
            </a:endParaRPr>
          </a:p>
          <a:p>
            <a:pPr algn="ctr">
              <a:lnSpc>
                <a:spcPct val="93000"/>
              </a:lnSpc>
              <a:buNone/>
            </a:pPr>
            <a:r>
              <a:rPr b="1" lang="fr-FR" sz="2000" spc="-1" strike="noStrike">
                <a:solidFill>
                  <a:srgbClr val="1f497d"/>
                </a:solidFill>
                <a:latin typeface="Arial"/>
                <a:ea typeface="Noto Sans CJK SC Regular"/>
              </a:rPr>
              <a:t>un Grand Rôle.</a:t>
            </a:r>
            <a:endParaRPr b="0" lang="fr-FR" sz="2000" spc="-1" strike="noStrike">
              <a:latin typeface="Arial"/>
            </a:endParaRPr>
          </a:p>
        </p:txBody>
      </p:sp>
      <p:sp>
        <p:nvSpPr>
          <p:cNvPr id="259" name="CustomShape 4"/>
          <p:cNvSpPr/>
          <p:nvPr/>
        </p:nvSpPr>
        <p:spPr>
          <a:xfrm>
            <a:off x="2448000" y="324000"/>
            <a:ext cx="5074920" cy="755280"/>
          </a:xfrm>
          <a:prstGeom prst="rect">
            <a:avLst/>
          </a:prstGeom>
          <a:noFill/>
          <a:ln w="0">
            <a:noFill/>
          </a:ln>
        </p:spPr>
        <p:style>
          <a:lnRef idx="0"/>
          <a:fillRef idx="0"/>
          <a:effectRef idx="0"/>
          <a:fontRef idx="minor"/>
        </p:style>
        <p:txBody>
          <a:bodyPr wrap="none" lIns="90000" rIns="90000" tIns="45000" bIns="45000" anchor="t">
            <a:noAutofit/>
          </a:bodyPr>
          <a:p>
            <a:pPr algn="ctr">
              <a:lnSpc>
                <a:spcPct val="93000"/>
              </a:lnSpc>
              <a:buNone/>
            </a:pPr>
            <a:r>
              <a:rPr b="0" lang="fr-FR" sz="4000" spc="-1" strike="noStrike">
                <a:solidFill>
                  <a:srgbClr val="808080"/>
                </a:solidFill>
                <a:latin typeface="comic"/>
                <a:ea typeface="Noto Sans CJK SC Regular"/>
              </a:rPr>
              <a:t>L’Amour de la Vérité</a:t>
            </a:r>
            <a:endParaRPr b="0" lang="fr-FR" sz="4000" spc="-1" strike="noStrike">
              <a:latin typeface="Arial"/>
            </a:endParaRPr>
          </a:p>
        </p:txBody>
      </p:sp>
      <p:pic>
        <p:nvPicPr>
          <p:cNvPr id="260" name="Picture 10" descr=""/>
          <p:cNvPicPr/>
          <p:nvPr/>
        </p:nvPicPr>
        <p:blipFill>
          <a:blip r:embed="rId2"/>
          <a:stretch/>
        </p:blipFill>
        <p:spPr>
          <a:xfrm>
            <a:off x="4878360" y="1743840"/>
            <a:ext cx="4723920" cy="2930040"/>
          </a:xfrm>
          <a:prstGeom prst="rect">
            <a:avLst/>
          </a:prstGeom>
          <a:ln w="0">
            <a:noFill/>
          </a:ln>
        </p:spPr>
      </p:pic>
      <p:pic>
        <p:nvPicPr>
          <p:cNvPr id="261" name="" descr="">
            <a:hlinkClick r:id="" action="ppaction://media"/>
          </p:cNvPr>
          <p:cNvPicPr/>
          <p:nvPr>
            <a:videoFile r:link="rId3"/>
            <p:extLst>
              <p:ext uri="{DAA4B4D4-6D71-4841-9C94-3DE7FCFB9230}">
                <p14:media r:embed="rId4"/>
              </p:ext>
            </p:extLst>
          </p:nvPr>
        </p:nvPicPr>
        <p:blipFill>
          <a:blip r:embed="rId5"/>
          <a:stretch>
            <a:fillRect/>
          </a:stretch>
        </p:blipFill>
        <p:spPr>
          <a:xfrm>
            <a:off x="9190440" y="4869000"/>
            <a:ext cx="609120" cy="609120"/>
          </a:xfrm>
          <a:prstGeom prst="rect">
            <a:avLst/>
          </a:prstGeom>
          <a:ln w="0">
            <a:noFill/>
          </a:ln>
        </p:spPr>
      </p:pic>
    </p:spTree>
  </p:cSld>
  <p:transition spd="slow" advTm="28000">
    <p:push dir="u"/>
  </p:transition>
  <p:timing>
    <p:tnLst>
      <p:par>
        <p:cTn id="141" dur="indefinite" restart="never" nodeType="tmRoot">
          <p:childTnLst>
            <p:seq>
              <p:cTn id="142" dur="indefinite" nodeType="mainSeq">
                <p:childTnLst>
                  <p:par>
                    <p:cTn id="143" fill="hold">
                      <p:stCondLst>
                        <p:cond delay="0"/>
                      </p:stCondLst>
                      <p:childTnLst>
                        <p:par>
                          <p:cTn id="144" fill="hold">
                            <p:stCondLst>
                              <p:cond delay="0"/>
                            </p:stCondLst>
                            <p:childTnLst>
                              <p:par>
                                <p:cTn id="145" nodeType="afterEffect" fill="hold" presetClass="mediacall">
                                  <p:stCondLst>
                                    <p:cond delay="0"/>
                                  </p:stCondLst>
                                  <p:childTnLst>
                                    <p:cmd type="call" cmd="">
                                      <p:cBhvr>
                                        <p:cTn id="146" dur="26006" fill="hold"/>
                                        <p:tgtEl>
                                          <p:spTgt spid="261"/>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bcc"/>
        </a:solidFill>
      </p:bgPr>
    </p:bg>
    <p:spTree>
      <p:nvGrpSpPr>
        <p:cNvPr id="1" name=""/>
        <p:cNvGrpSpPr/>
        <p:nvPr/>
      </p:nvGrpSpPr>
      <p:grpSpPr>
        <a:xfrm>
          <a:off x="0" y="0"/>
          <a:ext cx="0" cy="0"/>
          <a:chOff x="0" y="0"/>
          <a:chExt cx="0" cy="0"/>
        </a:xfrm>
      </p:grpSpPr>
      <p:pic>
        <p:nvPicPr>
          <p:cNvPr id="262" name="Image 2" descr=""/>
          <p:cNvPicPr/>
          <p:nvPr/>
        </p:nvPicPr>
        <p:blipFill>
          <a:blip r:embed="rId1"/>
          <a:stretch/>
        </p:blipFill>
        <p:spPr>
          <a:xfrm>
            <a:off x="-1440" y="-2520"/>
            <a:ext cx="10083240" cy="5675400"/>
          </a:xfrm>
          <a:prstGeom prst="rect">
            <a:avLst/>
          </a:prstGeom>
          <a:ln w="0">
            <a:noFill/>
          </a:ln>
        </p:spPr>
      </p:pic>
      <p:sp>
        <p:nvSpPr>
          <p:cNvPr id="263" name="CustomShape 3"/>
          <p:cNvSpPr/>
          <p:nvPr/>
        </p:nvSpPr>
        <p:spPr>
          <a:xfrm>
            <a:off x="23760" y="1752480"/>
            <a:ext cx="6384600" cy="3141360"/>
          </a:xfrm>
          <a:prstGeom prst="rect">
            <a:avLst/>
          </a:prstGeom>
          <a:noFill/>
          <a:ln w="0">
            <a:noFill/>
          </a:ln>
        </p:spPr>
        <p:style>
          <a:lnRef idx="0"/>
          <a:fillRef idx="0"/>
          <a:effectRef idx="0"/>
          <a:fontRef idx="minor"/>
        </p:style>
        <p:txBody>
          <a:bodyPr lIns="90000" rIns="90000" tIns="77040" bIns="45000" anchor="t">
            <a:noAutofit/>
          </a:bodyPr>
          <a:p>
            <a:pPr algn="ctr">
              <a:lnSpc>
                <a:spcPct val="93000"/>
              </a:lnSpc>
              <a:buNone/>
            </a:pPr>
            <a:r>
              <a:rPr b="1" lang="fr-FR" sz="3600" spc="-1" strike="noStrike">
                <a:solidFill>
                  <a:srgbClr val="595959"/>
                </a:solidFill>
                <a:latin typeface="Arial"/>
                <a:ea typeface="Noto Sans CJK SC Regular"/>
              </a:rPr>
              <a:t>Quel est </a:t>
            </a:r>
            <a:endParaRPr b="0" lang="fr-FR" sz="3600" spc="-1" strike="noStrike">
              <a:latin typeface="Arial"/>
            </a:endParaRPr>
          </a:p>
          <a:p>
            <a:pPr algn="ctr">
              <a:lnSpc>
                <a:spcPct val="93000"/>
              </a:lnSpc>
              <a:buNone/>
            </a:pPr>
            <a:r>
              <a:rPr b="1" lang="fr-FR" sz="3600" spc="-1" strike="noStrike">
                <a:solidFill>
                  <a:srgbClr val="595959"/>
                </a:solidFill>
                <a:latin typeface="Arial"/>
                <a:ea typeface="Noto Sans CJK SC Regular"/>
              </a:rPr>
              <a:t>ce Grand Rôle</a:t>
            </a:r>
            <a:endParaRPr b="0" lang="fr-FR" sz="3600" spc="-1" strike="noStrike">
              <a:latin typeface="Arial"/>
            </a:endParaRPr>
          </a:p>
          <a:p>
            <a:pPr algn="ctr">
              <a:lnSpc>
                <a:spcPct val="93000"/>
              </a:lnSpc>
              <a:buNone/>
            </a:pPr>
            <a:endParaRPr b="0" lang="fr-FR" sz="1400" spc="-1" strike="noStrike">
              <a:latin typeface="Arial"/>
            </a:endParaRPr>
          </a:p>
          <a:p>
            <a:pPr algn="ctr">
              <a:lnSpc>
                <a:spcPct val="93000"/>
              </a:lnSpc>
              <a:buNone/>
            </a:pPr>
            <a:r>
              <a:rPr b="1" lang="fr-FR" sz="3600" spc="-1" strike="noStrike">
                <a:solidFill>
                  <a:srgbClr val="595959"/>
                </a:solidFill>
                <a:latin typeface="Arial"/>
                <a:ea typeface="Noto Sans CJK SC Regular"/>
              </a:rPr>
              <a:t>???</a:t>
            </a:r>
            <a:endParaRPr b="0" lang="fr-FR" sz="3600" spc="-1" strike="noStrike">
              <a:latin typeface="Arial"/>
            </a:endParaRPr>
          </a:p>
        </p:txBody>
      </p:sp>
      <p:pic>
        <p:nvPicPr>
          <p:cNvPr id="264" name="Image 296" descr=""/>
          <p:cNvPicPr/>
          <p:nvPr/>
        </p:nvPicPr>
        <p:blipFill>
          <a:blip r:embed="rId2"/>
          <a:stretch/>
        </p:blipFill>
        <p:spPr>
          <a:xfrm>
            <a:off x="5616720" y="1368360"/>
            <a:ext cx="4000320" cy="3022200"/>
          </a:xfrm>
          <a:prstGeom prst="rect">
            <a:avLst/>
          </a:prstGeom>
          <a:ln w="0">
            <a:noFill/>
          </a:ln>
        </p:spPr>
      </p:pic>
      <p:pic>
        <p:nvPicPr>
          <p:cNvPr id="265" name="" descr="">
            <a:hlinkClick r:id="" action="ppaction://media"/>
          </p:cNvPr>
          <p:cNvPicPr/>
          <p:nvPr>
            <a:videoFile r:link="rId3"/>
            <p:extLst>
              <p:ext uri="{DAA4B4D4-6D71-4841-9C94-3DE7FCFB9230}">
                <p14:media r:embed="rId4"/>
              </p:ext>
            </p:extLst>
          </p:nvPr>
        </p:nvPicPr>
        <p:blipFill>
          <a:blip r:embed="rId5"/>
          <a:stretch>
            <a:fillRect/>
          </a:stretch>
        </p:blipFill>
        <p:spPr>
          <a:xfrm>
            <a:off x="9180000" y="4894200"/>
            <a:ext cx="609120" cy="609120"/>
          </a:xfrm>
          <a:prstGeom prst="rect">
            <a:avLst/>
          </a:prstGeom>
          <a:ln w="0">
            <a:noFill/>
          </a:ln>
        </p:spPr>
      </p:pic>
    </p:spTree>
  </p:cSld>
  <p:transition spd="slow" advTm="5000">
    <p:push dir="u"/>
  </p:transition>
  <p:timing>
    <p:tnLst>
      <p:par>
        <p:cTn id="147" dur="indefinite" restart="never" nodeType="tmRoot">
          <p:childTnLst>
            <p:seq>
              <p:cTn id="148" dur="indefinite" nodeType="mainSeq">
                <p:childTnLst>
                  <p:par>
                    <p:cTn id="149" fill="hold">
                      <p:stCondLst>
                        <p:cond delay="0"/>
                      </p:stCondLst>
                      <p:childTnLst>
                        <p:par>
                          <p:cTn id="150" fill="hold">
                            <p:stCondLst>
                              <p:cond delay="0"/>
                            </p:stCondLst>
                            <p:childTnLst>
                              <p:par>
                                <p:cTn id="151" nodeType="afterEffect" fill="hold" presetClass="mediacall">
                                  <p:stCondLst>
                                    <p:cond delay="0"/>
                                  </p:stCondLst>
                                  <p:childTnLst>
                                    <p:cmd type="call" cmd="">
                                      <p:cBhvr>
                                        <p:cTn id="152" dur="3018" fill="hold"/>
                                        <p:tgtEl>
                                          <p:spTgt spid="265"/>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bcc"/>
        </a:solidFill>
      </p:bgPr>
    </p:bg>
    <p:spTree>
      <p:nvGrpSpPr>
        <p:cNvPr id="1" name=""/>
        <p:cNvGrpSpPr/>
        <p:nvPr/>
      </p:nvGrpSpPr>
      <p:grpSpPr>
        <a:xfrm>
          <a:off x="0" y="0"/>
          <a:ext cx="0" cy="0"/>
          <a:chOff x="0" y="0"/>
          <a:chExt cx="0" cy="0"/>
        </a:xfrm>
      </p:grpSpPr>
      <p:sp>
        <p:nvSpPr>
          <p:cNvPr id="266" name="CustomShape 1"/>
          <p:cNvSpPr/>
          <p:nvPr/>
        </p:nvSpPr>
        <p:spPr>
          <a:xfrm>
            <a:off x="216000" y="252360"/>
            <a:ext cx="9646920" cy="5182920"/>
          </a:xfrm>
          <a:prstGeom prst="rect">
            <a:avLst/>
          </a:prstGeom>
          <a:solidFill>
            <a:srgbClr val="fffbcc"/>
          </a:solidFill>
          <a:ln w="9360">
            <a:solidFill>
              <a:srgbClr val="3465a4"/>
            </a:solidFill>
            <a:round/>
          </a:ln>
        </p:spPr>
        <p:style>
          <a:lnRef idx="0"/>
          <a:fillRef idx="0"/>
          <a:effectRef idx="0"/>
          <a:fontRef idx="minor"/>
        </p:style>
      </p:sp>
      <p:sp>
        <p:nvSpPr>
          <p:cNvPr id="267" name="CustomShape 2"/>
          <p:cNvSpPr/>
          <p:nvPr/>
        </p:nvSpPr>
        <p:spPr>
          <a:xfrm>
            <a:off x="108000" y="144360"/>
            <a:ext cx="9864360" cy="5400360"/>
          </a:xfrm>
          <a:prstGeom prst="rect">
            <a:avLst/>
          </a:prstGeom>
          <a:noFill/>
          <a:ln cap="rnd" w="9360">
            <a:solidFill>
              <a:srgbClr val="3465a4"/>
            </a:solidFill>
            <a:custDash>
              <a:ds d="100000" sp="1000"/>
            </a:custDash>
            <a:round/>
          </a:ln>
        </p:spPr>
        <p:style>
          <a:lnRef idx="0"/>
          <a:fillRef idx="0"/>
          <a:effectRef idx="0"/>
          <a:fontRef idx="minor"/>
        </p:style>
      </p:sp>
      <p:pic>
        <p:nvPicPr>
          <p:cNvPr id="268" name="Picture 3" descr=""/>
          <p:cNvPicPr/>
          <p:nvPr/>
        </p:nvPicPr>
        <p:blipFill>
          <a:blip r:embed="rId1"/>
          <a:stretch/>
        </p:blipFill>
        <p:spPr>
          <a:xfrm>
            <a:off x="9791640" y="4680"/>
            <a:ext cx="250560" cy="282240"/>
          </a:xfrm>
          <a:prstGeom prst="rect">
            <a:avLst/>
          </a:prstGeom>
          <a:ln w="0">
            <a:noFill/>
          </a:ln>
        </p:spPr>
      </p:pic>
      <p:pic>
        <p:nvPicPr>
          <p:cNvPr id="269" name="Picture 4" descr=""/>
          <p:cNvPicPr/>
          <p:nvPr/>
        </p:nvPicPr>
        <p:blipFill>
          <a:blip r:embed="rId2"/>
          <a:stretch/>
        </p:blipFill>
        <p:spPr>
          <a:xfrm>
            <a:off x="-36360" y="5400720"/>
            <a:ext cx="252000" cy="282240"/>
          </a:xfrm>
          <a:prstGeom prst="rect">
            <a:avLst/>
          </a:prstGeom>
          <a:ln w="0">
            <a:noFill/>
          </a:ln>
        </p:spPr>
      </p:pic>
      <p:pic>
        <p:nvPicPr>
          <p:cNvPr id="270" name="Picture 5" descr=""/>
          <p:cNvPicPr/>
          <p:nvPr/>
        </p:nvPicPr>
        <p:blipFill>
          <a:blip r:embed="rId3"/>
          <a:stretch/>
        </p:blipFill>
        <p:spPr>
          <a:xfrm>
            <a:off x="9864720" y="5364000"/>
            <a:ext cx="252000" cy="280800"/>
          </a:xfrm>
          <a:prstGeom prst="rect">
            <a:avLst/>
          </a:prstGeom>
          <a:ln w="0">
            <a:noFill/>
          </a:ln>
        </p:spPr>
      </p:pic>
      <p:pic>
        <p:nvPicPr>
          <p:cNvPr id="271" name="Picture 6" descr=""/>
          <p:cNvPicPr/>
          <p:nvPr/>
        </p:nvPicPr>
        <p:blipFill>
          <a:blip r:embed="rId4"/>
          <a:stretch/>
        </p:blipFill>
        <p:spPr>
          <a:xfrm>
            <a:off x="0" y="4680"/>
            <a:ext cx="252000" cy="282240"/>
          </a:xfrm>
          <a:prstGeom prst="rect">
            <a:avLst/>
          </a:prstGeom>
          <a:ln w="0">
            <a:noFill/>
          </a:ln>
        </p:spPr>
      </p:pic>
      <p:sp>
        <p:nvSpPr>
          <p:cNvPr id="272" name="CustomShape 3"/>
          <p:cNvSpPr/>
          <p:nvPr/>
        </p:nvSpPr>
        <p:spPr>
          <a:xfrm>
            <a:off x="326880" y="1283400"/>
            <a:ext cx="3958920" cy="4080240"/>
          </a:xfrm>
          <a:prstGeom prst="rect">
            <a:avLst/>
          </a:prstGeom>
          <a:noFill/>
          <a:ln w="0">
            <a:noFill/>
          </a:ln>
        </p:spPr>
        <p:style>
          <a:lnRef idx="0"/>
          <a:fillRef idx="0"/>
          <a:effectRef idx="0"/>
          <a:fontRef idx="minor"/>
        </p:style>
        <p:txBody>
          <a:bodyPr lIns="90000" rIns="90000" tIns="62640" bIns="45000" anchor="t">
            <a:noAutofit/>
          </a:bodyPr>
          <a:p>
            <a:pPr algn="just">
              <a:lnSpc>
                <a:spcPct val="100000"/>
              </a:lnSpc>
              <a:spcBef>
                <a:spcPts val="1191"/>
              </a:spcBef>
              <a:spcAft>
                <a:spcPts val="992"/>
              </a:spcAft>
              <a:buNone/>
            </a:pPr>
            <a:r>
              <a:rPr b="1" lang="fr-FR" sz="1400" spc="-1" strike="noStrike">
                <a:solidFill>
                  <a:srgbClr val="666666"/>
                </a:solidFill>
                <a:latin typeface="Arial"/>
                <a:ea typeface="Noto Sans CJK SC Regular"/>
              </a:rPr>
              <a:t> </a:t>
            </a:r>
            <a:r>
              <a:rPr b="1" lang="fr-FR" sz="1600" spc="-1" strike="noStrike">
                <a:solidFill>
                  <a:srgbClr val="666666"/>
                </a:solidFill>
                <a:latin typeface="Arial"/>
                <a:ea typeface="Noto Sans CJK SC Regular"/>
              </a:rPr>
              <a:t>Une partie de ce Grand Rôle a été écrit par l’apôtre Paul dans l’un des livres de la Bible :</a:t>
            </a:r>
            <a:endParaRPr b="0" lang="fr-FR" sz="1600" spc="-1" strike="noStrike">
              <a:latin typeface="Arial"/>
            </a:endParaRPr>
          </a:p>
          <a:p>
            <a:pPr algn="ctr">
              <a:lnSpc>
                <a:spcPct val="93000"/>
              </a:lnSpc>
              <a:buNone/>
            </a:pPr>
            <a:r>
              <a:rPr b="1" lang="fr-FR" sz="1600" spc="-1" strike="noStrike">
                <a:solidFill>
                  <a:srgbClr val="666666"/>
                </a:solidFill>
                <a:latin typeface="Arial"/>
                <a:ea typeface="Noto Sans CJK SC Regular"/>
              </a:rPr>
              <a:t>« </a:t>
            </a:r>
            <a:r>
              <a:rPr b="1" i="1" lang="fr-FR" sz="1600" spc="-1" strike="noStrike">
                <a:solidFill>
                  <a:srgbClr val="376092"/>
                </a:solidFill>
                <a:latin typeface="Arial"/>
                <a:ea typeface="Noto Sans CJK SC Regular"/>
              </a:rPr>
              <a:t>Aussi la création attend-elle </a:t>
            </a:r>
            <a:endParaRPr b="0" lang="fr-FR" sz="1600" spc="-1" strike="noStrike">
              <a:latin typeface="Arial"/>
            </a:endParaRPr>
          </a:p>
          <a:p>
            <a:pPr algn="ctr">
              <a:lnSpc>
                <a:spcPct val="93000"/>
              </a:lnSpc>
              <a:buNone/>
            </a:pPr>
            <a:r>
              <a:rPr b="1" i="1" lang="fr-FR" sz="1600" spc="-1" strike="noStrike">
                <a:solidFill>
                  <a:srgbClr val="376092"/>
                </a:solidFill>
                <a:latin typeface="Arial"/>
                <a:ea typeface="Noto Sans CJK SC Regular"/>
              </a:rPr>
              <a:t>avec un ardent désir la révélation </a:t>
            </a:r>
            <a:endParaRPr b="0" lang="fr-FR" sz="1600" spc="-1" strike="noStrike">
              <a:latin typeface="Arial"/>
            </a:endParaRPr>
          </a:p>
          <a:p>
            <a:pPr algn="ctr">
              <a:lnSpc>
                <a:spcPct val="93000"/>
              </a:lnSpc>
              <a:buNone/>
            </a:pPr>
            <a:r>
              <a:rPr b="1" i="1" lang="fr-FR" sz="1600" spc="-1" strike="noStrike">
                <a:solidFill>
                  <a:srgbClr val="376092"/>
                </a:solidFill>
                <a:latin typeface="Arial"/>
                <a:ea typeface="Noto Sans CJK SC Regular"/>
              </a:rPr>
              <a:t>des Fils de Dieu.</a:t>
            </a:r>
            <a:r>
              <a:rPr b="1" i="1" lang="fr-FR" sz="1600" spc="-1" strike="noStrike">
                <a:solidFill>
                  <a:srgbClr val="666666"/>
                </a:solidFill>
                <a:latin typeface="Arial"/>
                <a:ea typeface="Noto Sans CJK SC Regular"/>
              </a:rPr>
              <a:t> </a:t>
            </a:r>
            <a:r>
              <a:rPr b="1" lang="fr-FR" sz="1600" spc="-1" strike="noStrike">
                <a:solidFill>
                  <a:srgbClr val="666666"/>
                </a:solidFill>
                <a:latin typeface="Arial"/>
                <a:ea typeface="Noto Sans CJK SC Regular"/>
              </a:rPr>
              <a:t>»    </a:t>
            </a:r>
            <a:endParaRPr b="0" lang="fr-FR" sz="1600" spc="-1" strike="noStrike">
              <a:latin typeface="Arial"/>
            </a:endParaRPr>
          </a:p>
          <a:p>
            <a:pPr algn="ctr">
              <a:lnSpc>
                <a:spcPct val="93000"/>
              </a:lnSpc>
              <a:buNone/>
            </a:pPr>
            <a:r>
              <a:rPr b="1" lang="fr-FR" sz="1600" spc="-1" strike="noStrike">
                <a:solidFill>
                  <a:srgbClr val="666666"/>
                </a:solidFill>
                <a:latin typeface="Arial"/>
                <a:ea typeface="Noto Sans CJK SC Regular"/>
              </a:rPr>
              <a:t> </a:t>
            </a:r>
            <a:r>
              <a:rPr b="1" lang="fr-FR" sz="1600" spc="-1" strike="noStrike">
                <a:solidFill>
                  <a:srgbClr val="666666"/>
                </a:solidFill>
                <a:latin typeface="Arial"/>
                <a:ea typeface="Noto Sans CJK SC Regular"/>
              </a:rPr>
              <a:t>( Romains 8.19)</a:t>
            </a:r>
            <a:endParaRPr b="0" lang="fr-FR" sz="1600" spc="-1" strike="noStrike">
              <a:latin typeface="Arial"/>
            </a:endParaRPr>
          </a:p>
          <a:p>
            <a:pPr algn="just">
              <a:lnSpc>
                <a:spcPct val="93000"/>
              </a:lnSpc>
              <a:buNone/>
            </a:pPr>
            <a:endParaRPr b="0" lang="fr-FR" sz="1600" spc="-1" strike="noStrike">
              <a:latin typeface="Arial"/>
            </a:endParaRPr>
          </a:p>
          <a:p>
            <a:pPr algn="just">
              <a:lnSpc>
                <a:spcPct val="93000"/>
              </a:lnSpc>
              <a:buNone/>
            </a:pPr>
            <a:r>
              <a:rPr b="1" lang="fr-FR" sz="1600" spc="-1" strike="noStrike">
                <a:solidFill>
                  <a:srgbClr val="666666"/>
                </a:solidFill>
                <a:latin typeface="Arial"/>
                <a:ea typeface="Noto Sans CJK SC Regular"/>
              </a:rPr>
              <a:t>Les fils Système ont détruit et détruisent encore la planète.</a:t>
            </a:r>
            <a:r>
              <a:rPr b="0" lang="fr-FR" sz="1600" spc="-1" strike="noStrike">
                <a:solidFill>
                  <a:srgbClr val="000000"/>
                </a:solidFill>
                <a:latin typeface="Arial"/>
                <a:ea typeface="DejaVu Sans"/>
              </a:rPr>
              <a:t> </a:t>
            </a:r>
            <a:r>
              <a:rPr b="1" lang="fr-FR" sz="1600" spc="-1" strike="noStrike">
                <a:solidFill>
                  <a:srgbClr val="666666"/>
                </a:solidFill>
                <a:latin typeface="Arial"/>
                <a:ea typeface="Noto Sans CJK SC Regular"/>
              </a:rPr>
              <a:t>Ils doivent terminer leur sale boulot.</a:t>
            </a:r>
            <a:endParaRPr b="0" lang="fr-FR" sz="1600" spc="-1" strike="noStrike">
              <a:latin typeface="Arial"/>
            </a:endParaRPr>
          </a:p>
          <a:p>
            <a:pPr algn="just">
              <a:lnSpc>
                <a:spcPct val="93000"/>
              </a:lnSpc>
              <a:buNone/>
            </a:pPr>
            <a:endParaRPr b="0" lang="fr-FR" sz="1600" spc="-1" strike="noStrike">
              <a:latin typeface="Arial"/>
            </a:endParaRPr>
          </a:p>
          <a:p>
            <a:pPr algn="just">
              <a:lnSpc>
                <a:spcPct val="93000"/>
              </a:lnSpc>
              <a:buNone/>
            </a:pPr>
            <a:r>
              <a:rPr b="1" lang="fr-FR" sz="1600" spc="-1" strike="noStrike">
                <a:solidFill>
                  <a:srgbClr val="595959"/>
                </a:solidFill>
                <a:latin typeface="Arial"/>
                <a:ea typeface="Noto Sans CJK SC Regular"/>
              </a:rPr>
              <a:t>Par contre, les Fils de la Vérité doivent se préparer à reconstruire le Nouveau Monde de l’après Déluge.</a:t>
            </a:r>
            <a:endParaRPr b="0" lang="fr-FR" sz="1600" spc="-1" strike="noStrike">
              <a:latin typeface="Arial"/>
            </a:endParaRPr>
          </a:p>
          <a:p>
            <a:pPr algn="just">
              <a:lnSpc>
                <a:spcPct val="93000"/>
              </a:lnSpc>
              <a:buNone/>
            </a:pPr>
            <a:endParaRPr b="0" lang="fr-FR" sz="800" spc="-1" strike="noStrike">
              <a:latin typeface="Arial"/>
            </a:endParaRPr>
          </a:p>
          <a:p>
            <a:pPr algn="just">
              <a:lnSpc>
                <a:spcPct val="93000"/>
              </a:lnSpc>
              <a:buNone/>
            </a:pPr>
            <a:r>
              <a:rPr b="1" lang="fr-FR" sz="1800" spc="-1" strike="noStrike">
                <a:solidFill>
                  <a:srgbClr val="4a452a"/>
                </a:solidFill>
                <a:latin typeface="Arial"/>
                <a:ea typeface="DejaVu Sans"/>
              </a:rPr>
              <a:t>La nature toute entière les attend !</a:t>
            </a:r>
            <a:endParaRPr b="0" lang="fr-FR" sz="1800" spc="-1" strike="noStrike">
              <a:latin typeface="Arial"/>
            </a:endParaRPr>
          </a:p>
        </p:txBody>
      </p:sp>
      <p:pic>
        <p:nvPicPr>
          <p:cNvPr id="273" name="Image 304" descr=""/>
          <p:cNvPicPr/>
          <p:nvPr/>
        </p:nvPicPr>
        <p:blipFill>
          <a:blip r:embed="rId5"/>
          <a:stretch/>
        </p:blipFill>
        <p:spPr>
          <a:xfrm>
            <a:off x="4699440" y="1800360"/>
            <a:ext cx="5020200" cy="3095280"/>
          </a:xfrm>
          <a:prstGeom prst="rect">
            <a:avLst/>
          </a:prstGeom>
          <a:ln w="0">
            <a:noFill/>
          </a:ln>
        </p:spPr>
      </p:pic>
      <p:sp>
        <p:nvSpPr>
          <p:cNvPr id="274" name="CustomShape 4"/>
          <p:cNvSpPr/>
          <p:nvPr/>
        </p:nvSpPr>
        <p:spPr>
          <a:xfrm>
            <a:off x="3095640" y="431640"/>
            <a:ext cx="4403520" cy="56484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0" lang="fr-FR" sz="4000" spc="-1" strike="noStrike">
                <a:solidFill>
                  <a:srgbClr val="6f6d6d"/>
                </a:solidFill>
                <a:latin typeface="comic"/>
                <a:ea typeface="Noto Sans CJK SC Regular"/>
              </a:rPr>
              <a:t>Le Grand Rôle</a:t>
            </a:r>
            <a:endParaRPr b="0" lang="fr-FR" sz="4000" spc="-1" strike="noStrike">
              <a:latin typeface="Arial"/>
            </a:endParaRPr>
          </a:p>
        </p:txBody>
      </p:sp>
      <p:sp>
        <p:nvSpPr>
          <p:cNvPr id="275" name="Line 5"/>
          <p:cNvSpPr/>
          <p:nvPr/>
        </p:nvSpPr>
        <p:spPr>
          <a:xfrm>
            <a:off x="326880" y="1187280"/>
            <a:ext cx="9431280" cy="0"/>
          </a:xfrm>
          <a:prstGeom prst="line">
            <a:avLst/>
          </a:prstGeom>
          <a:ln w="2520">
            <a:solidFill>
              <a:srgbClr val="000000"/>
            </a:solidFill>
            <a:round/>
          </a:ln>
        </p:spPr>
        <p:style>
          <a:lnRef idx="0"/>
          <a:fillRef idx="0"/>
          <a:effectRef idx="0"/>
          <a:fontRef idx="minor"/>
        </p:style>
      </p:sp>
      <p:pic>
        <p:nvPicPr>
          <p:cNvPr id="276" name="" descr="">
            <a:hlinkClick r:id="" action="ppaction://media"/>
          </p:cNvPr>
          <p:cNvPicPr/>
          <p:nvPr>
            <a:videoFile r:link="rId6"/>
            <p:extLst>
              <p:ext uri="{DAA4B4D4-6D71-4841-9C94-3DE7FCFB9230}">
                <p14:media r:embed="rId7"/>
              </p:ext>
            </p:extLst>
          </p:nvPr>
        </p:nvPicPr>
        <p:blipFill>
          <a:blip r:embed="rId8"/>
          <a:stretch>
            <a:fillRect/>
          </a:stretch>
        </p:blipFill>
        <p:spPr>
          <a:xfrm>
            <a:off x="9182160" y="4826160"/>
            <a:ext cx="609120" cy="609120"/>
          </a:xfrm>
          <a:prstGeom prst="rect">
            <a:avLst/>
          </a:prstGeom>
          <a:ln w="0">
            <a:noFill/>
          </a:ln>
        </p:spPr>
      </p:pic>
    </p:spTree>
  </p:cSld>
  <p:transition spd="slow" advTm="37000">
    <p:push dir="u"/>
  </p:transition>
  <p:timing>
    <p:tnLst>
      <p:par>
        <p:cTn id="153" dur="indefinite" restart="never" nodeType="tmRoot">
          <p:childTnLst>
            <p:seq>
              <p:cTn id="154" dur="indefinite" nodeType="mainSeq">
                <p:childTnLst>
                  <p:par>
                    <p:cTn id="155" fill="hold">
                      <p:stCondLst>
                        <p:cond delay="0"/>
                      </p:stCondLst>
                      <p:childTnLst>
                        <p:par>
                          <p:cTn id="156" fill="hold">
                            <p:stCondLst>
                              <p:cond delay="0"/>
                            </p:stCondLst>
                            <p:childTnLst>
                              <p:par>
                                <p:cTn id="157" nodeType="afterEffect" fill="hold" presetClass="mediacall">
                                  <p:stCondLst>
                                    <p:cond delay="0"/>
                                  </p:stCondLst>
                                  <p:childTnLst>
                                    <p:cmd type="call" cmd="">
                                      <p:cBhvr>
                                        <p:cTn id="158" dur="34040" fill="hold"/>
                                        <p:tgtEl>
                                          <p:spTgt spid="276"/>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bcc"/>
        </a:solidFill>
      </p:bgPr>
    </p:bg>
    <p:spTree>
      <p:nvGrpSpPr>
        <p:cNvPr id="1" name=""/>
        <p:cNvGrpSpPr/>
        <p:nvPr/>
      </p:nvGrpSpPr>
      <p:grpSpPr>
        <a:xfrm>
          <a:off x="0" y="0"/>
          <a:ext cx="0" cy="0"/>
          <a:chOff x="0" y="0"/>
          <a:chExt cx="0" cy="0"/>
        </a:xfrm>
      </p:grpSpPr>
      <p:pic>
        <p:nvPicPr>
          <p:cNvPr id="277" name="Image 5" descr=""/>
          <p:cNvPicPr/>
          <p:nvPr/>
        </p:nvPicPr>
        <p:blipFill>
          <a:blip r:embed="rId1"/>
          <a:stretch/>
        </p:blipFill>
        <p:spPr>
          <a:xfrm>
            <a:off x="-1440" y="-13320"/>
            <a:ext cx="10083240" cy="5675400"/>
          </a:xfrm>
          <a:prstGeom prst="rect">
            <a:avLst/>
          </a:prstGeom>
          <a:ln w="0">
            <a:noFill/>
          </a:ln>
        </p:spPr>
      </p:pic>
      <p:sp>
        <p:nvSpPr>
          <p:cNvPr id="278" name="CustomShape 3"/>
          <p:cNvSpPr/>
          <p:nvPr/>
        </p:nvSpPr>
        <p:spPr>
          <a:xfrm>
            <a:off x="3743280" y="324000"/>
            <a:ext cx="2663640" cy="755280"/>
          </a:xfrm>
          <a:prstGeom prst="rect">
            <a:avLst/>
          </a:prstGeom>
          <a:noFill/>
          <a:ln w="0">
            <a:noFill/>
          </a:ln>
        </p:spPr>
        <p:style>
          <a:lnRef idx="0"/>
          <a:fillRef idx="0"/>
          <a:effectRef idx="0"/>
          <a:fontRef idx="minor"/>
        </p:style>
        <p:txBody>
          <a:bodyPr wrap="none" lIns="90000" rIns="90000" tIns="45000" bIns="45000" anchor="t">
            <a:noAutofit/>
          </a:bodyPr>
          <a:p>
            <a:pPr algn="ctr">
              <a:lnSpc>
                <a:spcPct val="93000"/>
              </a:lnSpc>
              <a:buNone/>
            </a:pPr>
            <a:r>
              <a:rPr b="0" lang="fr-FR" sz="4000" spc="-1" strike="noStrike">
                <a:solidFill>
                  <a:srgbClr val="808080"/>
                </a:solidFill>
                <a:latin typeface="comic"/>
                <a:ea typeface="Noto Sans CJK SC Regular"/>
              </a:rPr>
              <a:t>Le Miracle</a:t>
            </a:r>
            <a:endParaRPr b="0" lang="fr-FR" sz="4000" spc="-1" strike="noStrike">
              <a:latin typeface="Arial"/>
            </a:endParaRPr>
          </a:p>
        </p:txBody>
      </p:sp>
      <p:sp>
        <p:nvSpPr>
          <p:cNvPr id="279" name="CustomShape 5"/>
          <p:cNvSpPr/>
          <p:nvPr/>
        </p:nvSpPr>
        <p:spPr>
          <a:xfrm>
            <a:off x="499680" y="1387080"/>
            <a:ext cx="5401080" cy="3856680"/>
          </a:xfrm>
          <a:prstGeom prst="rect">
            <a:avLst/>
          </a:prstGeom>
          <a:noFill/>
          <a:ln w="0">
            <a:noFill/>
          </a:ln>
        </p:spPr>
        <p:style>
          <a:lnRef idx="0"/>
          <a:fillRef idx="0"/>
          <a:effectRef idx="0"/>
          <a:fontRef idx="minor"/>
        </p:style>
        <p:txBody>
          <a:bodyPr lIns="90000" rIns="90000" tIns="84240" bIns="45000" anchor="t">
            <a:noAutofit/>
          </a:bodyPr>
          <a:p>
            <a:pPr algn="just">
              <a:lnSpc>
                <a:spcPct val="93000"/>
              </a:lnSpc>
              <a:buNone/>
            </a:pPr>
            <a:r>
              <a:rPr b="1" lang="fr-FR" sz="2000" spc="-1" strike="noStrike">
                <a:solidFill>
                  <a:srgbClr val="595959"/>
                </a:solidFill>
                <a:latin typeface="Arial"/>
                <a:ea typeface="Noto Sans CJK SC Regular"/>
              </a:rPr>
              <a:t>Ce Grand Rôle pour aujourd’hui, ne peut pas s’accomplir avec l’état d’esprit humain Système. Il ne peut pas être réussit par des hommes ordinaires, possédés par l’esprit de Mensonge Système.</a:t>
            </a:r>
            <a:endParaRPr b="0" lang="fr-FR" sz="2000" spc="-1" strike="noStrike">
              <a:latin typeface="Arial"/>
            </a:endParaRPr>
          </a:p>
          <a:p>
            <a:pPr algn="just">
              <a:lnSpc>
                <a:spcPct val="93000"/>
              </a:lnSpc>
              <a:buNone/>
            </a:pPr>
            <a:endParaRPr b="0" lang="fr-FR" sz="2000" spc="-1" strike="noStrike">
              <a:latin typeface="Arial"/>
            </a:endParaRPr>
          </a:p>
          <a:p>
            <a:pPr algn="just">
              <a:lnSpc>
                <a:spcPct val="93000"/>
              </a:lnSpc>
              <a:buNone/>
            </a:pPr>
            <a:r>
              <a:rPr b="1" lang="fr-FR" sz="2000" spc="-1" strike="noStrike">
                <a:solidFill>
                  <a:srgbClr val="595959"/>
                </a:solidFill>
                <a:latin typeface="Arial"/>
                <a:ea typeface="Noto Sans CJK SC Regular"/>
              </a:rPr>
              <a:t>Seul l’Esprit de Vérité, agissant au travers d’Hommes très particuliers, possédés et soumis à l’Esprit de Vérité, peut en réussir la prouesse.</a:t>
            </a:r>
            <a:endParaRPr b="0" lang="fr-FR" sz="2000" spc="-1" strike="noStrike">
              <a:latin typeface="Arial"/>
            </a:endParaRPr>
          </a:p>
          <a:p>
            <a:pPr algn="just">
              <a:lnSpc>
                <a:spcPct val="93000"/>
              </a:lnSpc>
              <a:buNone/>
            </a:pPr>
            <a:endParaRPr b="0" lang="fr-FR" sz="2000" spc="-1" strike="noStrike">
              <a:latin typeface="Arial"/>
            </a:endParaRPr>
          </a:p>
          <a:p>
            <a:pPr algn="ctr">
              <a:lnSpc>
                <a:spcPct val="93000"/>
              </a:lnSpc>
              <a:buNone/>
            </a:pPr>
            <a:r>
              <a:rPr b="1" lang="fr-FR" sz="2000" spc="-1" strike="noStrike">
                <a:solidFill>
                  <a:srgbClr val="000000"/>
                </a:solidFill>
                <a:latin typeface="Arial"/>
                <a:ea typeface="Noto Sans CJK SC Regular"/>
              </a:rPr>
              <a:t>Seule la puissance de Vie contenue dans la Vérité peut produire ce Miracle.</a:t>
            </a:r>
            <a:endParaRPr b="0" lang="fr-FR" sz="2000" spc="-1" strike="noStrike">
              <a:latin typeface="Arial"/>
            </a:endParaRPr>
          </a:p>
          <a:p>
            <a:pPr algn="just">
              <a:lnSpc>
                <a:spcPct val="93000"/>
              </a:lnSpc>
              <a:buNone/>
            </a:pPr>
            <a:endParaRPr b="0" lang="fr-FR" sz="2400" spc="-1" strike="noStrike">
              <a:latin typeface="Arial"/>
            </a:endParaRPr>
          </a:p>
        </p:txBody>
      </p:sp>
      <p:pic>
        <p:nvPicPr>
          <p:cNvPr id="280" name="Image 1" descr=""/>
          <p:cNvPicPr/>
          <p:nvPr/>
        </p:nvPicPr>
        <p:blipFill>
          <a:blip r:embed="rId2"/>
          <a:stretch/>
        </p:blipFill>
        <p:spPr>
          <a:xfrm>
            <a:off x="6145560" y="1594800"/>
            <a:ext cx="3486960" cy="3241080"/>
          </a:xfrm>
          <a:prstGeom prst="rect">
            <a:avLst/>
          </a:prstGeom>
          <a:ln w="0">
            <a:noFill/>
          </a:ln>
        </p:spPr>
      </p:pic>
      <p:pic>
        <p:nvPicPr>
          <p:cNvPr id="281" name="" descr="">
            <a:hlinkClick r:id="" action="ppaction://media"/>
          </p:cNvPr>
          <p:cNvPicPr/>
          <p:nvPr>
            <a:videoFile r:link="rId3"/>
            <p:extLst>
              <p:ext uri="{DAA4B4D4-6D71-4841-9C94-3DE7FCFB9230}">
                <p14:media r:embed="rId4"/>
              </p:ext>
            </p:extLst>
          </p:nvPr>
        </p:nvPicPr>
        <p:blipFill>
          <a:blip r:embed="rId5"/>
          <a:stretch>
            <a:fillRect/>
          </a:stretch>
        </p:blipFill>
        <p:spPr>
          <a:xfrm>
            <a:off x="9207720" y="4833000"/>
            <a:ext cx="609120" cy="609120"/>
          </a:xfrm>
          <a:prstGeom prst="rect">
            <a:avLst/>
          </a:prstGeom>
          <a:ln w="0">
            <a:noFill/>
          </a:ln>
        </p:spPr>
      </p:pic>
    </p:spTree>
  </p:cSld>
  <p:transition spd="slow" advTm="36000">
    <p:push dir="u"/>
  </p:transition>
  <p:timing>
    <p:tnLst>
      <p:par>
        <p:cTn id="159" dur="indefinite" restart="never" nodeType="tmRoot">
          <p:childTnLst>
            <p:seq>
              <p:cTn id="160" dur="indefinite" nodeType="mainSeq">
                <p:childTnLst>
                  <p:par>
                    <p:cTn id="161" fill="hold">
                      <p:stCondLst>
                        <p:cond delay="0"/>
                      </p:stCondLst>
                      <p:childTnLst>
                        <p:par>
                          <p:cTn id="162" fill="hold">
                            <p:stCondLst>
                              <p:cond delay="0"/>
                            </p:stCondLst>
                            <p:childTnLst>
                              <p:par>
                                <p:cTn id="163" nodeType="afterEffect" fill="hold" presetClass="mediacall">
                                  <p:stCondLst>
                                    <p:cond delay="0"/>
                                  </p:stCondLst>
                                  <p:childTnLst>
                                    <p:cmd type="call" cmd="">
                                      <p:cBhvr>
                                        <p:cTn id="164" dur="33018" fill="hold"/>
                                        <p:tgtEl>
                                          <p:spTgt spid="281"/>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bcc"/>
        </a:solidFill>
      </p:bgPr>
    </p:bg>
    <p:spTree>
      <p:nvGrpSpPr>
        <p:cNvPr id="1" name=""/>
        <p:cNvGrpSpPr/>
        <p:nvPr/>
      </p:nvGrpSpPr>
      <p:grpSpPr>
        <a:xfrm>
          <a:off x="0" y="0"/>
          <a:ext cx="0" cy="0"/>
          <a:chOff x="0" y="0"/>
          <a:chExt cx="0" cy="0"/>
        </a:xfrm>
      </p:grpSpPr>
      <p:pic>
        <p:nvPicPr>
          <p:cNvPr id="282" name="Image 10" descr=""/>
          <p:cNvPicPr/>
          <p:nvPr/>
        </p:nvPicPr>
        <p:blipFill>
          <a:blip r:embed="rId1"/>
          <a:stretch/>
        </p:blipFill>
        <p:spPr>
          <a:xfrm>
            <a:off x="-1440" y="-2520"/>
            <a:ext cx="10083240" cy="5675400"/>
          </a:xfrm>
          <a:prstGeom prst="rect">
            <a:avLst/>
          </a:prstGeom>
          <a:ln w="0">
            <a:noFill/>
          </a:ln>
        </p:spPr>
      </p:pic>
      <p:sp>
        <p:nvSpPr>
          <p:cNvPr id="283" name="CustomShape 3"/>
          <p:cNvSpPr/>
          <p:nvPr/>
        </p:nvSpPr>
        <p:spPr>
          <a:xfrm>
            <a:off x="254160" y="1801440"/>
            <a:ext cx="5604480" cy="2846160"/>
          </a:xfrm>
          <a:prstGeom prst="rect">
            <a:avLst/>
          </a:prstGeom>
          <a:noFill/>
          <a:ln w="0">
            <a:noFill/>
          </a:ln>
        </p:spPr>
        <p:style>
          <a:lnRef idx="0"/>
          <a:fillRef idx="0"/>
          <a:effectRef idx="0"/>
          <a:fontRef idx="minor"/>
        </p:style>
        <p:txBody>
          <a:bodyPr lIns="90000" rIns="90000" tIns="62640" bIns="45000" anchor="t">
            <a:noAutofit/>
          </a:bodyPr>
          <a:p>
            <a:pPr algn="ctr">
              <a:lnSpc>
                <a:spcPct val="100000"/>
              </a:lnSpc>
              <a:buNone/>
            </a:pPr>
            <a:r>
              <a:rPr b="1" lang="fr-FR" sz="3200" spc="-1" strike="noStrike">
                <a:solidFill>
                  <a:srgbClr val="948a54"/>
                </a:solidFill>
                <a:latin typeface="Arial"/>
                <a:ea typeface="DejaVu Sans"/>
              </a:rPr>
              <a:t>« </a:t>
            </a:r>
            <a:r>
              <a:rPr b="1" lang="fr-FR" sz="3200" spc="-1" strike="noStrike">
                <a:solidFill>
                  <a:srgbClr val="17375e"/>
                </a:solidFill>
                <a:latin typeface="Arial"/>
                <a:ea typeface="DejaVu Sans"/>
              </a:rPr>
              <a:t>Qu’est-ce que la Vérité ? </a:t>
            </a:r>
            <a:r>
              <a:rPr b="1" lang="fr-FR" sz="3200" spc="-1" strike="noStrike">
                <a:solidFill>
                  <a:srgbClr val="948a54"/>
                </a:solidFill>
                <a:latin typeface="Arial"/>
                <a:ea typeface="DejaVu Sans"/>
              </a:rPr>
              <a:t>»</a:t>
            </a:r>
            <a:endParaRPr b="0" lang="fr-FR" sz="3200" spc="-1" strike="noStrike">
              <a:latin typeface="Arial"/>
            </a:endParaRPr>
          </a:p>
          <a:p>
            <a:pPr algn="ctr">
              <a:lnSpc>
                <a:spcPct val="100000"/>
              </a:lnSpc>
              <a:buNone/>
            </a:pPr>
            <a:endParaRPr b="0" lang="fr-FR" sz="800" spc="-1" strike="noStrike">
              <a:latin typeface="Arial"/>
            </a:endParaRPr>
          </a:p>
          <a:p>
            <a:pPr algn="ctr">
              <a:lnSpc>
                <a:spcPct val="100000"/>
              </a:lnSpc>
              <a:buNone/>
            </a:pPr>
            <a:r>
              <a:rPr b="0" lang="fr-FR" sz="2000" spc="-1" strike="noStrike">
                <a:solidFill>
                  <a:srgbClr val="595959"/>
                </a:solidFill>
                <a:latin typeface="Arial"/>
                <a:ea typeface="DejaVu Sans"/>
              </a:rPr>
              <a:t>demandait Pilate à Jésus. </a:t>
            </a:r>
            <a:endParaRPr b="0" lang="fr-FR" sz="2000" spc="-1" strike="noStrike">
              <a:latin typeface="Arial"/>
            </a:endParaRPr>
          </a:p>
          <a:p>
            <a:pPr algn="ctr">
              <a:lnSpc>
                <a:spcPct val="100000"/>
              </a:lnSpc>
              <a:buNone/>
            </a:pPr>
            <a:endParaRPr b="0" lang="fr-FR" sz="2000" spc="-1" strike="noStrike">
              <a:latin typeface="Arial"/>
            </a:endParaRPr>
          </a:p>
          <a:p>
            <a:pPr algn="ctr">
              <a:lnSpc>
                <a:spcPct val="100000"/>
              </a:lnSpc>
              <a:buNone/>
            </a:pPr>
            <a:r>
              <a:rPr b="0" lang="fr-FR" sz="2000" spc="-1" strike="noStrike">
                <a:solidFill>
                  <a:srgbClr val="595959"/>
                </a:solidFill>
                <a:latin typeface="Arial"/>
                <a:ea typeface="DejaVu Sans"/>
              </a:rPr>
              <a:t>À juste titre, Jésus ne lui avait pas répondu.</a:t>
            </a:r>
            <a:endParaRPr b="0" lang="fr-FR" sz="2000" spc="-1" strike="noStrike">
              <a:latin typeface="Arial"/>
            </a:endParaRPr>
          </a:p>
          <a:p>
            <a:pPr algn="ctr">
              <a:lnSpc>
                <a:spcPct val="100000"/>
              </a:lnSpc>
              <a:buNone/>
            </a:pPr>
            <a:r>
              <a:rPr b="0" lang="fr-FR" sz="2000" spc="-1" strike="noStrike">
                <a:solidFill>
                  <a:srgbClr val="595959"/>
                </a:solidFill>
                <a:latin typeface="Arial"/>
                <a:ea typeface="DejaVu Sans"/>
              </a:rPr>
              <a:t> </a:t>
            </a:r>
            <a:endParaRPr b="0" lang="fr-FR" sz="2000" spc="-1" strike="noStrike">
              <a:latin typeface="Arial"/>
            </a:endParaRPr>
          </a:p>
          <a:p>
            <a:pPr algn="just">
              <a:lnSpc>
                <a:spcPct val="100000"/>
              </a:lnSpc>
              <a:buNone/>
            </a:pPr>
            <a:r>
              <a:rPr b="0" lang="fr-FR" sz="2000" spc="-1" strike="noStrike">
                <a:solidFill>
                  <a:srgbClr val="595959"/>
                </a:solidFill>
                <a:latin typeface="Arial"/>
                <a:ea typeface="DejaVu Sans"/>
              </a:rPr>
              <a:t>Par contre, aujourd’hui, nous nous devons </a:t>
            </a:r>
            <a:endParaRPr b="0" lang="fr-FR" sz="2000" spc="-1" strike="noStrike">
              <a:latin typeface="Arial"/>
            </a:endParaRPr>
          </a:p>
          <a:p>
            <a:pPr algn="just">
              <a:lnSpc>
                <a:spcPct val="100000"/>
              </a:lnSpc>
              <a:buNone/>
            </a:pPr>
            <a:r>
              <a:rPr b="0" lang="fr-FR" sz="2000" spc="-1" strike="noStrike">
                <a:solidFill>
                  <a:srgbClr val="595959"/>
                </a:solidFill>
                <a:latin typeface="Arial"/>
                <a:ea typeface="DejaVu Sans"/>
              </a:rPr>
              <a:t>de savoir répondre à cette très grande question.</a:t>
            </a:r>
            <a:endParaRPr b="0" lang="fr-FR" sz="2000" spc="-1" strike="noStrike">
              <a:latin typeface="Arial"/>
            </a:endParaRPr>
          </a:p>
        </p:txBody>
      </p:sp>
      <p:sp>
        <p:nvSpPr>
          <p:cNvPr id="284" name="CustomShape 4"/>
          <p:cNvSpPr/>
          <p:nvPr/>
        </p:nvSpPr>
        <p:spPr>
          <a:xfrm>
            <a:off x="1800360" y="324000"/>
            <a:ext cx="6408360" cy="755280"/>
          </a:xfrm>
          <a:prstGeom prst="rect">
            <a:avLst/>
          </a:prstGeom>
          <a:noFill/>
          <a:ln w="0">
            <a:noFill/>
          </a:ln>
        </p:spPr>
        <p:style>
          <a:lnRef idx="0"/>
          <a:fillRef idx="0"/>
          <a:effectRef idx="0"/>
          <a:fontRef idx="minor"/>
        </p:style>
        <p:txBody>
          <a:bodyPr wrap="none" lIns="90000" rIns="90000" tIns="45000" bIns="45000" anchor="t">
            <a:noAutofit/>
          </a:bodyPr>
          <a:p>
            <a:pPr algn="ctr">
              <a:lnSpc>
                <a:spcPct val="93000"/>
              </a:lnSpc>
              <a:buNone/>
            </a:pPr>
            <a:r>
              <a:rPr b="0" lang="fr-FR" sz="4000" spc="-1" strike="noStrike">
                <a:solidFill>
                  <a:srgbClr val="6f6d6d"/>
                </a:solidFill>
                <a:latin typeface="comic"/>
                <a:ea typeface="Noto Sans CJK SC Regular"/>
              </a:rPr>
              <a:t>Une très grande question</a:t>
            </a:r>
            <a:endParaRPr b="0" lang="fr-FR" sz="4000" spc="-1" strike="noStrike">
              <a:latin typeface="Arial"/>
            </a:endParaRPr>
          </a:p>
        </p:txBody>
      </p:sp>
      <p:pic>
        <p:nvPicPr>
          <p:cNvPr id="285" name="Image 7" descr=""/>
          <p:cNvPicPr/>
          <p:nvPr/>
        </p:nvPicPr>
        <p:blipFill>
          <a:blip r:embed="rId2"/>
          <a:stretch/>
        </p:blipFill>
        <p:spPr>
          <a:xfrm>
            <a:off x="5859000" y="1201320"/>
            <a:ext cx="3518280" cy="4071600"/>
          </a:xfrm>
          <a:prstGeom prst="rect">
            <a:avLst/>
          </a:prstGeom>
          <a:ln w="0">
            <a:noFill/>
          </a:ln>
        </p:spPr>
      </p:pic>
      <p:pic>
        <p:nvPicPr>
          <p:cNvPr id="286" name="" descr="">
            <a:hlinkClick r:id="" action="ppaction://media"/>
          </p:cNvPr>
          <p:cNvPicPr/>
          <p:nvPr>
            <a:videoFile r:link="rId3"/>
            <p:extLst>
              <p:ext uri="{DAA4B4D4-6D71-4841-9C94-3DE7FCFB9230}">
                <p14:media r:embed="rId4"/>
              </p:ext>
            </p:extLst>
          </p:nvPr>
        </p:nvPicPr>
        <p:blipFill>
          <a:blip r:embed="rId5"/>
          <a:stretch>
            <a:fillRect/>
          </a:stretch>
        </p:blipFill>
        <p:spPr>
          <a:xfrm>
            <a:off x="9201240" y="4785120"/>
            <a:ext cx="609120" cy="609120"/>
          </a:xfrm>
          <a:prstGeom prst="rect">
            <a:avLst/>
          </a:prstGeom>
          <a:ln w="0">
            <a:noFill/>
          </a:ln>
        </p:spPr>
      </p:pic>
    </p:spTree>
  </p:cSld>
  <p:transition spd="slow" advTm="19000">
    <p:push dir="u"/>
  </p:transition>
  <p:timing>
    <p:tnLst>
      <p:par>
        <p:cTn id="165" dur="indefinite" restart="never" nodeType="tmRoot">
          <p:childTnLst>
            <p:seq>
              <p:cTn id="166" dur="indefinite" nodeType="mainSeq">
                <p:childTnLst>
                  <p:par>
                    <p:cTn id="167" fill="hold">
                      <p:stCondLst>
                        <p:cond delay="0"/>
                      </p:stCondLst>
                      <p:childTnLst>
                        <p:par>
                          <p:cTn id="168" fill="hold">
                            <p:stCondLst>
                              <p:cond delay="0"/>
                            </p:stCondLst>
                            <p:childTnLst>
                              <p:par>
                                <p:cTn id="169" nodeType="afterEffect" fill="hold" presetClass="mediacall">
                                  <p:stCondLst>
                                    <p:cond delay="0"/>
                                  </p:stCondLst>
                                  <p:childTnLst>
                                    <p:cmd type="call" cmd="">
                                      <p:cBhvr>
                                        <p:cTn id="170" dur="16021" fill="hold"/>
                                        <p:tgtEl>
                                          <p:spTgt spid="286"/>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bcc"/>
        </a:solidFill>
      </p:bgPr>
    </p:bg>
    <p:spTree>
      <p:nvGrpSpPr>
        <p:cNvPr id="1" name=""/>
        <p:cNvGrpSpPr/>
        <p:nvPr/>
      </p:nvGrpSpPr>
      <p:grpSpPr>
        <a:xfrm>
          <a:off x="0" y="0"/>
          <a:ext cx="0" cy="0"/>
          <a:chOff x="0" y="0"/>
          <a:chExt cx="0" cy="0"/>
        </a:xfrm>
      </p:grpSpPr>
      <p:pic>
        <p:nvPicPr>
          <p:cNvPr id="287" name="Image 5_1" descr=""/>
          <p:cNvPicPr/>
          <p:nvPr/>
        </p:nvPicPr>
        <p:blipFill>
          <a:blip r:embed="rId1"/>
          <a:stretch/>
        </p:blipFill>
        <p:spPr>
          <a:xfrm>
            <a:off x="-1440" y="-2520"/>
            <a:ext cx="10083240" cy="5675400"/>
          </a:xfrm>
          <a:prstGeom prst="rect">
            <a:avLst/>
          </a:prstGeom>
          <a:ln w="0">
            <a:noFill/>
          </a:ln>
        </p:spPr>
      </p:pic>
      <p:sp>
        <p:nvSpPr>
          <p:cNvPr id="288" name="CustomShape 3_2"/>
          <p:cNvSpPr/>
          <p:nvPr/>
        </p:nvSpPr>
        <p:spPr>
          <a:xfrm>
            <a:off x="3743280" y="324000"/>
            <a:ext cx="2663640" cy="755280"/>
          </a:xfrm>
          <a:prstGeom prst="rect">
            <a:avLst/>
          </a:prstGeom>
          <a:noFill/>
          <a:ln w="0">
            <a:noFill/>
          </a:ln>
        </p:spPr>
        <p:style>
          <a:lnRef idx="0"/>
          <a:fillRef idx="0"/>
          <a:effectRef idx="0"/>
          <a:fontRef idx="minor"/>
        </p:style>
        <p:txBody>
          <a:bodyPr wrap="none" lIns="90000" rIns="90000" tIns="45000" bIns="45000" anchor="t">
            <a:noAutofit/>
          </a:bodyPr>
          <a:p>
            <a:pPr algn="ctr">
              <a:lnSpc>
                <a:spcPct val="93000"/>
              </a:lnSpc>
              <a:buNone/>
            </a:pPr>
            <a:r>
              <a:rPr b="0" lang="fr-FR" sz="4000" spc="-1" strike="noStrike">
                <a:solidFill>
                  <a:srgbClr val="808080"/>
                </a:solidFill>
                <a:latin typeface="comic"/>
                <a:ea typeface="Noto Sans CJK SC Regular"/>
              </a:rPr>
              <a:t>La Vérité</a:t>
            </a:r>
            <a:endParaRPr b="0" lang="fr-FR" sz="4000" spc="-1" strike="noStrike">
              <a:latin typeface="Arial"/>
            </a:endParaRPr>
          </a:p>
        </p:txBody>
      </p:sp>
      <p:sp>
        <p:nvSpPr>
          <p:cNvPr id="289" name="CustomShape 5_1"/>
          <p:cNvSpPr/>
          <p:nvPr/>
        </p:nvSpPr>
        <p:spPr>
          <a:xfrm>
            <a:off x="288000" y="1079640"/>
            <a:ext cx="9504000" cy="4332240"/>
          </a:xfrm>
          <a:prstGeom prst="rect">
            <a:avLst/>
          </a:prstGeom>
          <a:noFill/>
          <a:ln w="0">
            <a:noFill/>
          </a:ln>
        </p:spPr>
        <p:style>
          <a:lnRef idx="0"/>
          <a:fillRef idx="0"/>
          <a:effectRef idx="0"/>
          <a:fontRef idx="minor"/>
        </p:style>
        <p:txBody>
          <a:bodyPr lIns="90000" rIns="90000" tIns="84240" bIns="45000" anchor="t">
            <a:noAutofit/>
          </a:bodyPr>
          <a:p>
            <a:pPr algn="ctr">
              <a:lnSpc>
                <a:spcPct val="93000"/>
              </a:lnSpc>
              <a:buNone/>
            </a:pPr>
            <a:r>
              <a:rPr b="1" lang="fr-FR" sz="2000" spc="-1" strike="noStrike">
                <a:solidFill>
                  <a:srgbClr val="0f1167"/>
                </a:solidFill>
                <a:latin typeface="Arial"/>
                <a:ea typeface="Noto Sans CJK SC Regular"/>
              </a:rPr>
              <a:t>La Vérité (avec un </a:t>
            </a:r>
            <a:r>
              <a:rPr b="1" lang="fr-FR" sz="2400" spc="-1" strike="noStrike">
                <a:solidFill>
                  <a:srgbClr val="0f1167"/>
                </a:solidFill>
                <a:latin typeface="Arial"/>
                <a:ea typeface="Noto Sans CJK SC Regular"/>
              </a:rPr>
              <a:t>V</a:t>
            </a:r>
            <a:r>
              <a:rPr b="1" lang="fr-FR" sz="2000" spc="-1" strike="noStrike">
                <a:solidFill>
                  <a:srgbClr val="0f1167"/>
                </a:solidFill>
                <a:latin typeface="Arial"/>
                <a:ea typeface="Noto Sans CJK SC Regular"/>
              </a:rPr>
              <a:t>) n’a rien à voir avec notre petite vérité humaine </a:t>
            </a:r>
            <a:endParaRPr b="0" lang="fr-FR" sz="2000" spc="-1" strike="noStrike">
              <a:latin typeface="Arial"/>
            </a:endParaRPr>
          </a:p>
          <a:p>
            <a:pPr algn="ctr">
              <a:lnSpc>
                <a:spcPct val="93000"/>
              </a:lnSpc>
              <a:buNone/>
            </a:pPr>
            <a:r>
              <a:rPr b="1" lang="fr-FR" sz="2000" spc="-1" strike="noStrike">
                <a:solidFill>
                  <a:srgbClr val="0f1167"/>
                </a:solidFill>
                <a:latin typeface="Arial"/>
                <a:ea typeface="Noto Sans CJK SC Regular"/>
              </a:rPr>
              <a:t>d’humains très faillibles.</a:t>
            </a:r>
            <a:endParaRPr b="0" lang="fr-FR" sz="2000" spc="-1" strike="noStrike">
              <a:latin typeface="Arial"/>
            </a:endParaRPr>
          </a:p>
          <a:p>
            <a:pPr>
              <a:lnSpc>
                <a:spcPct val="93000"/>
              </a:lnSpc>
              <a:buNone/>
            </a:pPr>
            <a:endParaRPr b="0" lang="fr-FR" sz="1000" spc="-1" strike="noStrike">
              <a:latin typeface="Arial"/>
            </a:endParaRPr>
          </a:p>
          <a:p>
            <a:pPr algn="just">
              <a:lnSpc>
                <a:spcPct val="93000"/>
              </a:lnSpc>
              <a:buNone/>
            </a:pPr>
            <a:r>
              <a:rPr b="1" lang="fr-FR" sz="2000" spc="-1" strike="noStrike">
                <a:solidFill>
                  <a:srgbClr val="595959"/>
                </a:solidFill>
                <a:latin typeface="Arial"/>
                <a:ea typeface="DejaVu Sans"/>
              </a:rPr>
              <a:t>La Vérité est vivante, infinie, parfaite, éternelle, toute puissante, créatrice.</a:t>
            </a:r>
            <a:endParaRPr b="0" lang="fr-FR" sz="2000" spc="-1" strike="noStrike">
              <a:latin typeface="Arial"/>
            </a:endParaRPr>
          </a:p>
          <a:p>
            <a:pPr algn="just">
              <a:lnSpc>
                <a:spcPct val="93000"/>
              </a:lnSpc>
              <a:buNone/>
            </a:pPr>
            <a:r>
              <a:rPr b="1" lang="fr-FR" sz="2000" spc="-1" strike="noStrike">
                <a:solidFill>
                  <a:srgbClr val="595959"/>
                </a:solidFill>
                <a:latin typeface="Arial"/>
                <a:ea typeface="DejaVu Sans"/>
              </a:rPr>
              <a:t>La Vérité est omniprésente, elle n’a pas besoin de lieu matériel pour être.</a:t>
            </a:r>
            <a:endParaRPr b="0" lang="fr-FR" sz="2000" spc="-1" strike="noStrike">
              <a:latin typeface="Arial"/>
            </a:endParaRPr>
          </a:p>
          <a:p>
            <a:pPr algn="just">
              <a:lnSpc>
                <a:spcPct val="93000"/>
              </a:lnSpc>
              <a:buNone/>
            </a:pPr>
            <a:r>
              <a:rPr b="1" lang="fr-FR" sz="2000" spc="-1" strike="noStrike">
                <a:solidFill>
                  <a:srgbClr val="595959"/>
                </a:solidFill>
                <a:latin typeface="Arial"/>
                <a:ea typeface="DejaVu Sans"/>
              </a:rPr>
              <a:t>Seule la Vérité existe par elle-même, elle n’a pas même d’origine.</a:t>
            </a:r>
            <a:endParaRPr b="0" lang="fr-FR" sz="2000" spc="-1" strike="noStrike">
              <a:latin typeface="Arial"/>
            </a:endParaRPr>
          </a:p>
          <a:p>
            <a:pPr algn="just">
              <a:lnSpc>
                <a:spcPct val="93000"/>
              </a:lnSpc>
              <a:buNone/>
            </a:pPr>
            <a:endParaRPr b="0" lang="fr-FR" sz="1000" spc="-1" strike="noStrike">
              <a:latin typeface="Arial"/>
            </a:endParaRPr>
          </a:p>
          <a:p>
            <a:pPr algn="just">
              <a:lnSpc>
                <a:spcPct val="93000"/>
              </a:lnSpc>
              <a:buNone/>
            </a:pPr>
            <a:r>
              <a:rPr b="1" lang="fr-FR" sz="2000" spc="-1" strike="noStrike">
                <a:solidFill>
                  <a:srgbClr val="595959"/>
                </a:solidFill>
                <a:latin typeface="Arial"/>
                <a:ea typeface="DejaVu Sans"/>
              </a:rPr>
              <a:t>L’être humain n’a accès, ni à l’infini, ni à la perfection, ni à l’éternité. Il ne peut donc pas voir la Vérité, ni l’atteindre. Mais le devoir premier de tout Humain Véritable est d’Aimer plus que tout la Vérité, de la rechercher, de s’en approcher toujours plus près et de vivre conduit par la connaissance de la Vérité accessible pour son époque.</a:t>
            </a:r>
            <a:endParaRPr b="0" lang="fr-FR" sz="2000" spc="-1" strike="noStrike">
              <a:latin typeface="Arial"/>
            </a:endParaRPr>
          </a:p>
          <a:p>
            <a:pPr>
              <a:lnSpc>
                <a:spcPct val="93000"/>
              </a:lnSpc>
              <a:buNone/>
            </a:pPr>
            <a:endParaRPr b="0" lang="fr-FR" sz="1000" spc="-1" strike="noStrike">
              <a:latin typeface="Arial"/>
            </a:endParaRPr>
          </a:p>
          <a:p>
            <a:pPr algn="ctr">
              <a:lnSpc>
                <a:spcPct val="93000"/>
              </a:lnSpc>
              <a:buNone/>
            </a:pPr>
            <a:r>
              <a:rPr b="1" lang="fr-FR" sz="2400" spc="-1" strike="noStrike">
                <a:solidFill>
                  <a:srgbClr val="0f1167"/>
                </a:solidFill>
                <a:latin typeface="Arial"/>
                <a:ea typeface="DejaVu Sans"/>
              </a:rPr>
              <a:t>La Vérité est le Créateur Originel, le Père Éternel Originel.</a:t>
            </a:r>
            <a:endParaRPr b="0" lang="fr-FR" sz="2400" spc="-1" strike="noStrike">
              <a:latin typeface="Arial"/>
            </a:endParaRPr>
          </a:p>
          <a:p>
            <a:pPr algn="ctr">
              <a:lnSpc>
                <a:spcPct val="93000"/>
              </a:lnSpc>
              <a:buNone/>
            </a:pPr>
            <a:endParaRPr b="0" lang="fr-FR" sz="800" spc="-1" strike="noStrike">
              <a:latin typeface="Arial"/>
            </a:endParaRPr>
          </a:p>
          <a:p>
            <a:pPr algn="ctr">
              <a:lnSpc>
                <a:spcPct val="93000"/>
              </a:lnSpc>
              <a:buNone/>
            </a:pPr>
            <a:r>
              <a:rPr b="1" lang="fr-FR" sz="2400" spc="-1" strike="noStrike">
                <a:solidFill>
                  <a:srgbClr val="0f1167"/>
                </a:solidFill>
                <a:latin typeface="Arial"/>
                <a:ea typeface="DejaVu Sans"/>
              </a:rPr>
              <a:t>La Vérité est le seul « Être » digne d’être notre Dieu.</a:t>
            </a:r>
            <a:endParaRPr b="0" lang="fr-FR" sz="2400" spc="-1" strike="noStrike">
              <a:latin typeface="Arial"/>
            </a:endParaRPr>
          </a:p>
        </p:txBody>
      </p:sp>
      <p:pic>
        <p:nvPicPr>
          <p:cNvPr id="290" name="" descr="">
            <a:hlinkClick r:id="" action="ppaction://media"/>
          </p:cNvPr>
          <p:cNvPicPr/>
          <p:nvPr>
            <a:videoFile r:link="rId2"/>
            <p:extLst>
              <p:ext uri="{DAA4B4D4-6D71-4841-9C94-3DE7FCFB9230}">
                <p14:media r:embed="rId3"/>
              </p:ext>
            </p:extLst>
          </p:nvPr>
        </p:nvPicPr>
        <p:blipFill>
          <a:blip r:embed="rId4"/>
          <a:stretch>
            <a:fillRect/>
          </a:stretch>
        </p:blipFill>
        <p:spPr>
          <a:xfrm>
            <a:off x="9326160" y="4802760"/>
            <a:ext cx="609120" cy="609120"/>
          </a:xfrm>
          <a:prstGeom prst="rect">
            <a:avLst/>
          </a:prstGeom>
          <a:ln w="0">
            <a:noFill/>
          </a:ln>
        </p:spPr>
      </p:pic>
    </p:spTree>
  </p:cSld>
  <p:transition spd="slow" advTm="71000">
    <p:push dir="u"/>
  </p:transition>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bcc"/>
        </a:solidFill>
      </p:bgPr>
    </p:bg>
    <p:spTree>
      <p:nvGrpSpPr>
        <p:cNvPr id="1" name=""/>
        <p:cNvGrpSpPr/>
        <p:nvPr/>
      </p:nvGrpSpPr>
      <p:grpSpPr>
        <a:xfrm>
          <a:off x="0" y="0"/>
          <a:ext cx="0" cy="0"/>
          <a:chOff x="0" y="0"/>
          <a:chExt cx="0" cy="0"/>
        </a:xfrm>
      </p:grpSpPr>
      <p:pic>
        <p:nvPicPr>
          <p:cNvPr id="291" name="Image 5_0" descr=""/>
          <p:cNvPicPr/>
          <p:nvPr/>
        </p:nvPicPr>
        <p:blipFill>
          <a:blip r:embed="rId1"/>
          <a:stretch/>
        </p:blipFill>
        <p:spPr>
          <a:xfrm>
            <a:off x="-1440" y="-2520"/>
            <a:ext cx="10083240" cy="5675400"/>
          </a:xfrm>
          <a:prstGeom prst="rect">
            <a:avLst/>
          </a:prstGeom>
          <a:ln w="0">
            <a:noFill/>
          </a:ln>
        </p:spPr>
      </p:pic>
      <p:sp>
        <p:nvSpPr>
          <p:cNvPr id="292" name="CustomShape 3_1"/>
          <p:cNvSpPr/>
          <p:nvPr/>
        </p:nvSpPr>
        <p:spPr>
          <a:xfrm>
            <a:off x="3743280" y="324000"/>
            <a:ext cx="2663640" cy="755280"/>
          </a:xfrm>
          <a:prstGeom prst="rect">
            <a:avLst/>
          </a:prstGeom>
          <a:noFill/>
          <a:ln w="0">
            <a:noFill/>
          </a:ln>
        </p:spPr>
        <p:style>
          <a:lnRef idx="0"/>
          <a:fillRef idx="0"/>
          <a:effectRef idx="0"/>
          <a:fontRef idx="minor"/>
        </p:style>
        <p:txBody>
          <a:bodyPr wrap="none" lIns="90000" rIns="90000" tIns="45000" bIns="45000" anchor="t">
            <a:noAutofit/>
          </a:bodyPr>
          <a:p>
            <a:pPr algn="ctr">
              <a:lnSpc>
                <a:spcPct val="93000"/>
              </a:lnSpc>
              <a:buNone/>
            </a:pPr>
            <a:r>
              <a:rPr b="0" lang="fr-FR" sz="4000" spc="-1" strike="noStrike">
                <a:solidFill>
                  <a:srgbClr val="808080"/>
                </a:solidFill>
                <a:latin typeface="comic"/>
                <a:ea typeface="Noto Sans CJK SC Regular"/>
              </a:rPr>
              <a:t>La Bible</a:t>
            </a:r>
            <a:endParaRPr b="0" lang="fr-FR" sz="4000" spc="-1" strike="noStrike">
              <a:latin typeface="Arial"/>
            </a:endParaRPr>
          </a:p>
        </p:txBody>
      </p:sp>
      <p:sp>
        <p:nvSpPr>
          <p:cNvPr id="293" name="CustomShape 5_0"/>
          <p:cNvSpPr/>
          <p:nvPr/>
        </p:nvSpPr>
        <p:spPr>
          <a:xfrm>
            <a:off x="403920" y="1079640"/>
            <a:ext cx="5887440" cy="4332240"/>
          </a:xfrm>
          <a:prstGeom prst="rect">
            <a:avLst/>
          </a:prstGeom>
          <a:noFill/>
          <a:ln w="0">
            <a:noFill/>
          </a:ln>
        </p:spPr>
        <p:style>
          <a:lnRef idx="0"/>
          <a:fillRef idx="0"/>
          <a:effectRef idx="0"/>
          <a:fontRef idx="minor"/>
        </p:style>
        <p:txBody>
          <a:bodyPr lIns="90000" rIns="90000" tIns="84240" bIns="45000" anchor="t">
            <a:noAutofit/>
          </a:bodyPr>
          <a:p>
            <a:pPr algn="just">
              <a:lnSpc>
                <a:spcPct val="93000"/>
              </a:lnSpc>
              <a:buNone/>
            </a:pPr>
            <a:r>
              <a:rPr b="1" lang="fr-FR" sz="1800" spc="-1" strike="noStrike">
                <a:solidFill>
                  <a:srgbClr val="595959"/>
                </a:solidFill>
                <a:latin typeface="Arial"/>
                <a:ea typeface="Noto Sans CJK SC Regular"/>
              </a:rPr>
              <a:t>De même que tous les livres religieux ou spirituels, la Bible a été écrite par des hommes imparfaits et faillibles plus ou moins inspirés par un pur Esprit de Vérité et souvent inspirés par des esprits religieux légendaires et trompeurs.</a:t>
            </a:r>
            <a:endParaRPr b="0" lang="fr-FR" sz="1800" spc="-1" strike="noStrike">
              <a:latin typeface="Arial"/>
            </a:endParaRPr>
          </a:p>
          <a:p>
            <a:pPr algn="just">
              <a:lnSpc>
                <a:spcPct val="93000"/>
              </a:lnSpc>
              <a:buNone/>
            </a:pPr>
            <a:endParaRPr b="0" lang="fr-FR" sz="800" spc="-1" strike="noStrike">
              <a:latin typeface="Arial"/>
            </a:endParaRPr>
          </a:p>
          <a:p>
            <a:pPr algn="just">
              <a:lnSpc>
                <a:spcPct val="93000"/>
              </a:lnSpc>
              <a:buNone/>
            </a:pPr>
            <a:r>
              <a:rPr b="1" lang="fr-FR" sz="1800" spc="-1" strike="noStrike">
                <a:solidFill>
                  <a:srgbClr val="595959"/>
                </a:solidFill>
                <a:latin typeface="Arial"/>
                <a:ea typeface="Noto Sans CJK SC Regular"/>
              </a:rPr>
              <a:t>Depuis peu, les religieux actuels l’ont baptisée « Parole de Dieu » pour en faire un livre saint, une divinité infaillible de plus. C’est un pur blasphème.</a:t>
            </a:r>
            <a:endParaRPr b="0" lang="fr-FR" sz="1800" spc="-1" strike="noStrike">
              <a:latin typeface="Arial"/>
            </a:endParaRPr>
          </a:p>
          <a:p>
            <a:pPr algn="just">
              <a:lnSpc>
                <a:spcPct val="93000"/>
              </a:lnSpc>
              <a:buNone/>
            </a:pPr>
            <a:endParaRPr b="0" lang="fr-FR" sz="800" spc="-1" strike="noStrike">
              <a:latin typeface="Arial"/>
            </a:endParaRPr>
          </a:p>
          <a:p>
            <a:pPr algn="just">
              <a:lnSpc>
                <a:spcPct val="93000"/>
              </a:lnSpc>
              <a:buNone/>
            </a:pPr>
            <a:r>
              <a:rPr b="1" lang="fr-FR" sz="1800" spc="-1" strike="noStrike">
                <a:solidFill>
                  <a:srgbClr val="595959"/>
                </a:solidFill>
                <a:latin typeface="Arial"/>
                <a:ea typeface="Noto Sans CJK SC Regular"/>
              </a:rPr>
              <a:t>Ce vieux livre contient de grandes vérités spirituelles de bases mais aussi des erreurs, des fables, des superstitions et du périmé.</a:t>
            </a:r>
            <a:endParaRPr b="0" lang="fr-FR" sz="1800" spc="-1" strike="noStrike">
              <a:latin typeface="Arial"/>
            </a:endParaRPr>
          </a:p>
          <a:p>
            <a:pPr algn="just">
              <a:lnSpc>
                <a:spcPct val="93000"/>
              </a:lnSpc>
              <a:buNone/>
            </a:pPr>
            <a:endParaRPr b="0" lang="fr-FR" sz="800" spc="-1" strike="noStrike">
              <a:latin typeface="Arial"/>
            </a:endParaRPr>
          </a:p>
          <a:p>
            <a:pPr algn="just">
              <a:lnSpc>
                <a:spcPct val="93000"/>
              </a:lnSpc>
              <a:buNone/>
            </a:pPr>
            <a:r>
              <a:rPr b="1" lang="fr-FR" sz="1800" spc="-1" strike="noStrike">
                <a:solidFill>
                  <a:srgbClr val="595959"/>
                </a:solidFill>
                <a:latin typeface="Arial"/>
                <a:ea typeface="Noto Sans CJK SC Regular"/>
              </a:rPr>
              <a:t>À chacun de quitter la croyance enfantine aveugle religieuse et d’acquérir suffisamment de Sagesse pour savoir juger ce qui est Juste dans ce livre et en rejeter le mensonger.</a:t>
            </a:r>
            <a:endParaRPr b="0" lang="fr-FR" sz="1800" spc="-1" strike="noStrike">
              <a:latin typeface="Arial"/>
            </a:endParaRPr>
          </a:p>
        </p:txBody>
      </p:sp>
      <p:pic>
        <p:nvPicPr>
          <p:cNvPr id="294" name="Image 2_0" descr=""/>
          <p:cNvPicPr/>
          <p:nvPr/>
        </p:nvPicPr>
        <p:blipFill>
          <a:blip r:embed="rId2"/>
          <a:stretch/>
        </p:blipFill>
        <p:spPr>
          <a:xfrm>
            <a:off x="6634800" y="1263600"/>
            <a:ext cx="2870280" cy="3963960"/>
          </a:xfrm>
          <a:prstGeom prst="rect">
            <a:avLst/>
          </a:prstGeom>
          <a:ln w="0">
            <a:noFill/>
          </a:ln>
        </p:spPr>
      </p:pic>
      <p:pic>
        <p:nvPicPr>
          <p:cNvPr id="295" name="" descr="">
            <a:hlinkClick r:id="" action="ppaction://media"/>
          </p:cNvPr>
          <p:cNvPicPr/>
          <p:nvPr>
            <a:videoFile r:link="rId3"/>
            <p:extLst>
              <p:ext uri="{DAA4B4D4-6D71-4841-9C94-3DE7FCFB9230}">
                <p14:media r:embed="rId4"/>
              </p:ext>
            </p:extLst>
          </p:nvPr>
        </p:nvPicPr>
        <p:blipFill>
          <a:blip r:embed="rId5"/>
          <a:stretch>
            <a:fillRect/>
          </a:stretch>
        </p:blipFill>
        <p:spPr>
          <a:xfrm>
            <a:off x="9184320" y="4802400"/>
            <a:ext cx="609120" cy="609120"/>
          </a:xfrm>
          <a:prstGeom prst="rect">
            <a:avLst/>
          </a:prstGeom>
          <a:ln w="0">
            <a:noFill/>
          </a:ln>
        </p:spPr>
      </p:pic>
    </p:spTree>
  </p:cSld>
  <p:transition spd="slow" advTm="62000">
    <p:push dir="u"/>
  </p:transition>
  <p:timing>
    <p:tnLst>
      <p:par>
        <p:cTn id="171" dur="indefinite" restart="never" nodeType="tmRoot">
          <p:childTnLst>
            <p:seq>
              <p:cTn id="172" dur="indefinite" nodeType="mainSeq">
                <p:childTnLst>
                  <p:par>
                    <p:cTn id="173" fill="hold">
                      <p:stCondLst>
                        <p:cond delay="0"/>
                      </p:stCondLst>
                      <p:childTnLst>
                        <p:par>
                          <p:cTn id="174" fill="hold">
                            <p:stCondLst>
                              <p:cond delay="0"/>
                            </p:stCondLst>
                            <p:childTnLst>
                              <p:par>
                                <p:cTn id="175" nodeType="afterEffect" fill="hold" presetClass="mediacall">
                                  <p:stCondLst>
                                    <p:cond delay="0"/>
                                  </p:stCondLst>
                                  <p:childTnLst>
                                    <p:cmd type="call" cmd="">
                                      <p:cBhvr>
                                        <p:cTn id="176" dur="59535" fill="hold"/>
                                        <p:tgtEl>
                                          <p:spTgt spid="295"/>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bcc"/>
        </a:solidFill>
      </p:bgPr>
    </p:bg>
    <p:spTree>
      <p:nvGrpSpPr>
        <p:cNvPr id="1" name=""/>
        <p:cNvGrpSpPr/>
        <p:nvPr/>
      </p:nvGrpSpPr>
      <p:grpSpPr>
        <a:xfrm>
          <a:off x="0" y="0"/>
          <a:ext cx="0" cy="0"/>
          <a:chOff x="0" y="0"/>
          <a:chExt cx="0" cy="0"/>
        </a:xfrm>
      </p:grpSpPr>
      <p:pic>
        <p:nvPicPr>
          <p:cNvPr id="296" name="Image 5" descr=""/>
          <p:cNvPicPr/>
          <p:nvPr/>
        </p:nvPicPr>
        <p:blipFill>
          <a:blip r:embed="rId1"/>
          <a:stretch/>
        </p:blipFill>
        <p:spPr>
          <a:xfrm>
            <a:off x="-1440" y="-2520"/>
            <a:ext cx="10083240" cy="5675400"/>
          </a:xfrm>
          <a:prstGeom prst="rect">
            <a:avLst/>
          </a:prstGeom>
          <a:ln w="0">
            <a:noFill/>
          </a:ln>
        </p:spPr>
      </p:pic>
      <p:sp>
        <p:nvSpPr>
          <p:cNvPr id="297" name="CustomShape 3"/>
          <p:cNvSpPr/>
          <p:nvPr/>
        </p:nvSpPr>
        <p:spPr>
          <a:xfrm>
            <a:off x="3743280" y="324000"/>
            <a:ext cx="2663640" cy="755280"/>
          </a:xfrm>
          <a:prstGeom prst="rect">
            <a:avLst/>
          </a:prstGeom>
          <a:noFill/>
          <a:ln w="0">
            <a:noFill/>
          </a:ln>
        </p:spPr>
        <p:style>
          <a:lnRef idx="0"/>
          <a:fillRef idx="0"/>
          <a:effectRef idx="0"/>
          <a:fontRef idx="minor"/>
        </p:style>
        <p:txBody>
          <a:bodyPr wrap="none" lIns="90000" rIns="90000" tIns="45000" bIns="45000" anchor="t">
            <a:noAutofit/>
          </a:bodyPr>
          <a:p>
            <a:pPr algn="ctr">
              <a:lnSpc>
                <a:spcPct val="93000"/>
              </a:lnSpc>
              <a:buNone/>
            </a:pPr>
            <a:r>
              <a:rPr b="0" lang="fr-FR" sz="4000" spc="-1" strike="noStrike">
                <a:solidFill>
                  <a:srgbClr val="808080"/>
                </a:solidFill>
                <a:latin typeface="comic"/>
                <a:ea typeface="Noto Sans CJK SC Regular"/>
              </a:rPr>
              <a:t>La Sagesse</a:t>
            </a:r>
            <a:endParaRPr b="0" lang="fr-FR" sz="4000" spc="-1" strike="noStrike">
              <a:latin typeface="Arial"/>
            </a:endParaRPr>
          </a:p>
        </p:txBody>
      </p:sp>
      <p:sp>
        <p:nvSpPr>
          <p:cNvPr id="298" name="CustomShape 5"/>
          <p:cNvSpPr/>
          <p:nvPr/>
        </p:nvSpPr>
        <p:spPr>
          <a:xfrm>
            <a:off x="318960" y="1079640"/>
            <a:ext cx="4720320" cy="4257720"/>
          </a:xfrm>
          <a:prstGeom prst="rect">
            <a:avLst/>
          </a:prstGeom>
          <a:noFill/>
          <a:ln w="0">
            <a:noFill/>
          </a:ln>
        </p:spPr>
        <p:style>
          <a:lnRef idx="0"/>
          <a:fillRef idx="0"/>
          <a:effectRef idx="0"/>
          <a:fontRef idx="minor"/>
        </p:style>
        <p:txBody>
          <a:bodyPr lIns="90000" rIns="90000" tIns="84240" bIns="45000" anchor="t">
            <a:noAutofit/>
          </a:bodyPr>
          <a:p>
            <a:pPr algn="just">
              <a:lnSpc>
                <a:spcPct val="93000"/>
              </a:lnSpc>
              <a:buNone/>
            </a:pPr>
            <a:r>
              <a:rPr b="1" lang="fr-FR" sz="1800" spc="-1" strike="noStrike">
                <a:solidFill>
                  <a:srgbClr val="595959"/>
                </a:solidFill>
                <a:latin typeface="Arial"/>
                <a:ea typeface="Noto Sans CJK SC Regular"/>
              </a:rPr>
              <a:t>Tout, absolument tout dans ce monde est mensonger, partout du vrai est mélangé habilement à du faux.</a:t>
            </a:r>
            <a:endParaRPr b="0" lang="fr-FR" sz="1800" spc="-1" strike="noStrike">
              <a:latin typeface="Arial"/>
            </a:endParaRPr>
          </a:p>
          <a:p>
            <a:pPr algn="just">
              <a:lnSpc>
                <a:spcPct val="93000"/>
              </a:lnSpc>
              <a:buNone/>
            </a:pPr>
            <a:endParaRPr b="0" lang="fr-FR" sz="800" spc="-1" strike="noStrike">
              <a:latin typeface="Arial"/>
            </a:endParaRPr>
          </a:p>
          <a:p>
            <a:pPr algn="just">
              <a:lnSpc>
                <a:spcPct val="93000"/>
              </a:lnSpc>
              <a:buNone/>
            </a:pPr>
            <a:r>
              <a:rPr b="1" lang="fr-FR" sz="1800" spc="-1" strike="noStrike">
                <a:solidFill>
                  <a:srgbClr val="595959"/>
                </a:solidFill>
                <a:latin typeface="Arial"/>
                <a:ea typeface="Noto Sans CJK SC Regular"/>
              </a:rPr>
              <a:t>Ce monde mensonger est indispensable pour que nous puissions acquérir la Sagesse, la Vraie, c’est-à-dire cette capacité de Juger Juste de tout, cette faculté permettant de séparer le bien du mal.</a:t>
            </a:r>
            <a:endParaRPr b="0" lang="fr-FR" sz="1800" spc="-1" strike="noStrike">
              <a:latin typeface="Arial"/>
            </a:endParaRPr>
          </a:p>
          <a:p>
            <a:pPr algn="just">
              <a:lnSpc>
                <a:spcPct val="93000"/>
              </a:lnSpc>
              <a:buNone/>
            </a:pPr>
            <a:endParaRPr b="0" lang="fr-FR" sz="800" spc="-1" strike="noStrike">
              <a:latin typeface="Arial"/>
            </a:endParaRPr>
          </a:p>
          <a:p>
            <a:pPr algn="just">
              <a:lnSpc>
                <a:spcPct val="93000"/>
              </a:lnSpc>
              <a:buNone/>
            </a:pPr>
            <a:r>
              <a:rPr b="1" lang="fr-FR" sz="1800" spc="-1" strike="noStrike">
                <a:solidFill>
                  <a:srgbClr val="595959"/>
                </a:solidFill>
                <a:latin typeface="Arial"/>
                <a:ea typeface="Noto Sans CJK SC Regular"/>
              </a:rPr>
              <a:t>Cette Sagesse particulière est la seule Valeur humaine de valeur.</a:t>
            </a:r>
            <a:endParaRPr b="0" lang="fr-FR" sz="1800" spc="-1" strike="noStrike">
              <a:latin typeface="Arial"/>
            </a:endParaRPr>
          </a:p>
          <a:p>
            <a:pPr algn="just">
              <a:lnSpc>
                <a:spcPct val="93000"/>
              </a:lnSpc>
              <a:buNone/>
            </a:pPr>
            <a:r>
              <a:rPr b="1" lang="fr-FR" sz="1800" spc="-1" strike="noStrike">
                <a:solidFill>
                  <a:srgbClr val="595959"/>
                </a:solidFill>
                <a:latin typeface="Arial"/>
                <a:ea typeface="Noto Sans CJK SC Regular"/>
              </a:rPr>
              <a:t>Seul un Esprit personnel de Vérité peut produire cette Sagesse.</a:t>
            </a:r>
            <a:endParaRPr b="0" lang="fr-FR" sz="1800" spc="-1" strike="noStrike">
              <a:latin typeface="Arial"/>
            </a:endParaRPr>
          </a:p>
          <a:p>
            <a:pPr algn="just">
              <a:lnSpc>
                <a:spcPct val="93000"/>
              </a:lnSpc>
              <a:buNone/>
            </a:pPr>
            <a:endParaRPr b="0" lang="fr-FR" sz="800" spc="-1" strike="noStrike">
              <a:latin typeface="Arial"/>
            </a:endParaRPr>
          </a:p>
          <a:p>
            <a:pPr algn="just">
              <a:lnSpc>
                <a:spcPct val="93000"/>
              </a:lnSpc>
              <a:buNone/>
            </a:pPr>
            <a:r>
              <a:rPr b="1" lang="fr-FR" sz="1800" spc="-1" strike="noStrike">
                <a:solidFill>
                  <a:srgbClr val="595959"/>
                </a:solidFill>
                <a:latin typeface="Arial"/>
                <a:ea typeface="Noto Sans CJK SC Regular"/>
              </a:rPr>
              <a:t>Cette Sagesse, non humaine, est folie aux yeux des gens du monde Système.</a:t>
            </a:r>
            <a:endParaRPr b="0" lang="fr-FR" sz="1800" spc="-1" strike="noStrike">
              <a:latin typeface="Arial"/>
            </a:endParaRPr>
          </a:p>
        </p:txBody>
      </p:sp>
      <p:pic>
        <p:nvPicPr>
          <p:cNvPr id="299" name="Image 1" descr=""/>
          <p:cNvPicPr/>
          <p:nvPr/>
        </p:nvPicPr>
        <p:blipFill>
          <a:blip r:embed="rId2"/>
          <a:stretch/>
        </p:blipFill>
        <p:spPr>
          <a:xfrm>
            <a:off x="5225400" y="1668240"/>
            <a:ext cx="4482720" cy="3116160"/>
          </a:xfrm>
          <a:prstGeom prst="rect">
            <a:avLst/>
          </a:prstGeom>
          <a:ln w="0">
            <a:noFill/>
          </a:ln>
        </p:spPr>
      </p:pic>
      <p:pic>
        <p:nvPicPr>
          <p:cNvPr id="300" name="" descr="">
            <a:hlinkClick r:id="" action="ppaction://media"/>
          </p:cNvPr>
          <p:cNvPicPr/>
          <p:nvPr>
            <a:videoFile r:link="rId3"/>
            <p:extLst>
              <p:ext uri="{DAA4B4D4-6D71-4841-9C94-3DE7FCFB9230}">
                <p14:media r:embed="rId4"/>
              </p:ext>
            </p:extLst>
          </p:nvPr>
        </p:nvPicPr>
        <p:blipFill>
          <a:blip r:embed="rId5"/>
          <a:stretch>
            <a:fillRect/>
          </a:stretch>
        </p:blipFill>
        <p:spPr>
          <a:xfrm>
            <a:off x="9098640" y="4784760"/>
            <a:ext cx="609120" cy="609120"/>
          </a:xfrm>
          <a:prstGeom prst="rect">
            <a:avLst/>
          </a:prstGeom>
          <a:ln w="0">
            <a:noFill/>
          </a:ln>
        </p:spPr>
      </p:pic>
    </p:spTree>
  </p:cSld>
  <p:transition spd="slow" advTm="48000">
    <p:push dir="u"/>
  </p:transition>
  <p:timing>
    <p:tnLst>
      <p:par>
        <p:cTn id="177" dur="indefinite" restart="never" nodeType="tmRoot">
          <p:childTnLst>
            <p:seq>
              <p:cTn id="178" dur="indefinite" nodeType="mainSeq">
                <p:childTnLst>
                  <p:par>
                    <p:cTn id="179" fill="hold">
                      <p:stCondLst>
                        <p:cond delay="0"/>
                      </p:stCondLst>
                      <p:childTnLst>
                        <p:par>
                          <p:cTn id="180" fill="hold">
                            <p:stCondLst>
                              <p:cond delay="0"/>
                            </p:stCondLst>
                            <p:childTnLst>
                              <p:par>
                                <p:cTn id="181" nodeType="afterEffect" fill="hold" presetClass="mediacall">
                                  <p:stCondLst>
                                    <p:cond delay="0"/>
                                  </p:stCondLst>
                                  <p:childTnLst>
                                    <p:cmd type="call" cmd="">
                                      <p:cBhvr>
                                        <p:cTn id="182" dur="45000" fill="hold"/>
                                        <p:tgtEl>
                                          <p:spTgt spid="300"/>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bcc"/>
        </a:solidFill>
      </p:bgPr>
    </p:bg>
    <p:spTree>
      <p:nvGrpSpPr>
        <p:cNvPr id="1" name=""/>
        <p:cNvGrpSpPr/>
        <p:nvPr/>
      </p:nvGrpSpPr>
      <p:grpSpPr>
        <a:xfrm>
          <a:off x="0" y="0"/>
          <a:ext cx="0" cy="0"/>
          <a:chOff x="0" y="0"/>
          <a:chExt cx="0" cy="0"/>
        </a:xfrm>
      </p:grpSpPr>
      <p:pic>
        <p:nvPicPr>
          <p:cNvPr id="301" name="Image 5" descr=""/>
          <p:cNvPicPr/>
          <p:nvPr/>
        </p:nvPicPr>
        <p:blipFill>
          <a:blip r:embed="rId1"/>
          <a:stretch/>
        </p:blipFill>
        <p:spPr>
          <a:xfrm>
            <a:off x="-1440" y="-2520"/>
            <a:ext cx="10083240" cy="5675400"/>
          </a:xfrm>
          <a:prstGeom prst="rect">
            <a:avLst/>
          </a:prstGeom>
          <a:ln w="0">
            <a:noFill/>
          </a:ln>
        </p:spPr>
      </p:pic>
      <p:sp>
        <p:nvSpPr>
          <p:cNvPr id="302" name="CustomShape 3"/>
          <p:cNvSpPr/>
          <p:nvPr/>
        </p:nvSpPr>
        <p:spPr>
          <a:xfrm>
            <a:off x="3743280" y="324000"/>
            <a:ext cx="2663640" cy="755280"/>
          </a:xfrm>
          <a:prstGeom prst="rect">
            <a:avLst/>
          </a:prstGeom>
          <a:noFill/>
          <a:ln w="0">
            <a:noFill/>
          </a:ln>
        </p:spPr>
        <p:style>
          <a:lnRef idx="0"/>
          <a:fillRef idx="0"/>
          <a:effectRef idx="0"/>
          <a:fontRef idx="minor"/>
        </p:style>
        <p:txBody>
          <a:bodyPr wrap="none" lIns="90000" rIns="90000" tIns="45000" bIns="45000" anchor="t">
            <a:noAutofit/>
          </a:bodyPr>
          <a:p>
            <a:pPr algn="ctr">
              <a:lnSpc>
                <a:spcPct val="93000"/>
              </a:lnSpc>
              <a:buNone/>
            </a:pPr>
            <a:r>
              <a:rPr b="0" lang="fr-FR" sz="4000" spc="-1" strike="noStrike">
                <a:solidFill>
                  <a:srgbClr val="808080"/>
                </a:solidFill>
                <a:latin typeface="comic"/>
                <a:ea typeface="Noto Sans CJK SC Regular"/>
              </a:rPr>
              <a:t>Le Plan</a:t>
            </a:r>
            <a:endParaRPr b="0" lang="fr-FR" sz="4000" spc="-1" strike="noStrike">
              <a:latin typeface="Arial"/>
            </a:endParaRPr>
          </a:p>
        </p:txBody>
      </p:sp>
      <p:sp>
        <p:nvSpPr>
          <p:cNvPr id="303" name="CustomShape 5"/>
          <p:cNvSpPr/>
          <p:nvPr/>
        </p:nvSpPr>
        <p:spPr>
          <a:xfrm>
            <a:off x="747000" y="2048040"/>
            <a:ext cx="4694040" cy="2601720"/>
          </a:xfrm>
          <a:prstGeom prst="rect">
            <a:avLst/>
          </a:prstGeom>
          <a:noFill/>
          <a:ln w="0">
            <a:noFill/>
          </a:ln>
        </p:spPr>
        <p:style>
          <a:lnRef idx="0"/>
          <a:fillRef idx="0"/>
          <a:effectRef idx="0"/>
          <a:fontRef idx="minor"/>
        </p:style>
        <p:txBody>
          <a:bodyPr lIns="90000" rIns="90000" tIns="84240" bIns="45000" anchor="t">
            <a:noAutofit/>
          </a:bodyPr>
          <a:p>
            <a:pPr algn="ctr">
              <a:lnSpc>
                <a:spcPct val="93000"/>
              </a:lnSpc>
              <a:buNone/>
            </a:pPr>
            <a:r>
              <a:rPr b="1" lang="fr-FR" sz="4400" spc="-1" strike="noStrike">
                <a:solidFill>
                  <a:srgbClr val="595959"/>
                </a:solidFill>
                <a:latin typeface="Arial"/>
                <a:ea typeface="Noto Sans CJK SC Regular"/>
              </a:rPr>
              <a:t>Le plan d’action </a:t>
            </a:r>
            <a:r>
              <a:rPr b="1" lang="fr-FR" sz="3200" spc="-1" strike="noStrike">
                <a:solidFill>
                  <a:srgbClr val="595959"/>
                </a:solidFill>
                <a:latin typeface="Arial"/>
                <a:ea typeface="Noto Sans CJK SC Regular"/>
              </a:rPr>
              <a:t>pour aujourd’hui </a:t>
            </a:r>
            <a:endParaRPr b="0" lang="fr-FR" sz="3200" spc="-1" strike="noStrike">
              <a:latin typeface="Arial"/>
            </a:endParaRPr>
          </a:p>
          <a:p>
            <a:pPr algn="ctr">
              <a:lnSpc>
                <a:spcPct val="93000"/>
              </a:lnSpc>
              <a:buNone/>
            </a:pPr>
            <a:r>
              <a:rPr b="1" lang="fr-FR" sz="4400" spc="-1" strike="noStrike">
                <a:solidFill>
                  <a:srgbClr val="595959"/>
                </a:solidFill>
                <a:latin typeface="Arial"/>
                <a:ea typeface="Noto Sans CJK SC Regular"/>
              </a:rPr>
              <a:t>en 10 étapes</a:t>
            </a:r>
            <a:endParaRPr b="0" lang="fr-FR" sz="4400" spc="-1" strike="noStrike">
              <a:latin typeface="Arial"/>
            </a:endParaRPr>
          </a:p>
        </p:txBody>
      </p:sp>
      <p:pic>
        <p:nvPicPr>
          <p:cNvPr id="304" name="Image 1" descr=""/>
          <p:cNvPicPr/>
          <p:nvPr/>
        </p:nvPicPr>
        <p:blipFill>
          <a:blip r:embed="rId2"/>
          <a:stretch/>
        </p:blipFill>
        <p:spPr>
          <a:xfrm>
            <a:off x="6189840" y="1252080"/>
            <a:ext cx="3088800" cy="3920760"/>
          </a:xfrm>
          <a:prstGeom prst="rect">
            <a:avLst/>
          </a:prstGeom>
          <a:ln w="0">
            <a:noFill/>
          </a:ln>
        </p:spPr>
      </p:pic>
      <p:pic>
        <p:nvPicPr>
          <p:cNvPr id="305" name="" descr="">
            <a:hlinkClick r:id="" action="ppaction://media"/>
          </p:cNvPr>
          <p:cNvPicPr/>
          <p:nvPr>
            <a:videoFile r:link="rId3"/>
            <p:extLst>
              <p:ext uri="{DAA4B4D4-6D71-4841-9C94-3DE7FCFB9230}">
                <p14:media r:embed="rId4"/>
              </p:ext>
            </p:extLst>
          </p:nvPr>
        </p:nvPicPr>
        <p:blipFill>
          <a:blip r:embed="rId5"/>
          <a:stretch>
            <a:fillRect/>
          </a:stretch>
        </p:blipFill>
        <p:spPr>
          <a:xfrm>
            <a:off x="9279000" y="4868280"/>
            <a:ext cx="609120" cy="609120"/>
          </a:xfrm>
          <a:prstGeom prst="rect">
            <a:avLst/>
          </a:prstGeom>
          <a:ln w="0">
            <a:noFill/>
          </a:ln>
        </p:spPr>
      </p:pic>
    </p:spTree>
  </p:cSld>
  <p:transition spd="slow" advTm="8000">
    <p:push dir="u"/>
  </p:transition>
  <p:timing>
    <p:tnLst>
      <p:par>
        <p:cTn id="183" dur="indefinite" restart="never" nodeType="tmRoot">
          <p:childTnLst>
            <p:seq>
              <p:cTn id="184" dur="indefinite" nodeType="mainSeq">
                <p:childTnLst>
                  <p:par>
                    <p:cTn id="185" fill="hold">
                      <p:stCondLst>
                        <p:cond delay="0"/>
                      </p:stCondLst>
                      <p:childTnLst>
                        <p:par>
                          <p:cTn id="186" fill="hold">
                            <p:stCondLst>
                              <p:cond delay="0"/>
                            </p:stCondLst>
                            <p:childTnLst>
                              <p:par>
                                <p:cTn id="187" nodeType="afterEffect" fill="hold" presetClass="mediacall">
                                  <p:stCondLst>
                                    <p:cond delay="0"/>
                                  </p:stCondLst>
                                  <p:childTnLst>
                                    <p:cmd type="call" cmd="">
                                      <p:cBhvr>
                                        <p:cTn id="188" dur="5015" fill="hold"/>
                                        <p:tgtEl>
                                          <p:spTgt spid="305"/>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bcc"/>
        </a:solidFill>
      </p:bgPr>
    </p:bg>
    <p:spTree>
      <p:nvGrpSpPr>
        <p:cNvPr id="1" name=""/>
        <p:cNvGrpSpPr/>
        <p:nvPr/>
      </p:nvGrpSpPr>
      <p:grpSpPr>
        <a:xfrm>
          <a:off x="0" y="0"/>
          <a:ext cx="0" cy="0"/>
          <a:chOff x="0" y="0"/>
          <a:chExt cx="0" cy="0"/>
        </a:xfrm>
      </p:grpSpPr>
      <p:sp>
        <p:nvSpPr>
          <p:cNvPr id="306" name="CustomShape 1"/>
          <p:cNvSpPr/>
          <p:nvPr/>
        </p:nvSpPr>
        <p:spPr>
          <a:xfrm>
            <a:off x="216000" y="252360"/>
            <a:ext cx="9646920" cy="5182920"/>
          </a:xfrm>
          <a:prstGeom prst="rect">
            <a:avLst/>
          </a:prstGeom>
          <a:noFill/>
          <a:ln w="9360">
            <a:solidFill>
              <a:srgbClr val="3465a4"/>
            </a:solidFill>
            <a:round/>
          </a:ln>
        </p:spPr>
        <p:style>
          <a:lnRef idx="0"/>
          <a:fillRef idx="0"/>
          <a:effectRef idx="0"/>
          <a:fontRef idx="minor"/>
        </p:style>
      </p:sp>
      <p:sp>
        <p:nvSpPr>
          <p:cNvPr id="307" name="CustomShape 2"/>
          <p:cNvSpPr/>
          <p:nvPr/>
        </p:nvSpPr>
        <p:spPr>
          <a:xfrm>
            <a:off x="108000" y="144360"/>
            <a:ext cx="9864360" cy="5400360"/>
          </a:xfrm>
          <a:prstGeom prst="rect">
            <a:avLst/>
          </a:prstGeom>
          <a:noFill/>
          <a:ln cap="rnd" w="9360">
            <a:solidFill>
              <a:srgbClr val="3465a4"/>
            </a:solidFill>
            <a:custDash>
              <a:ds d="100000" sp="1000"/>
            </a:custDash>
            <a:round/>
          </a:ln>
        </p:spPr>
        <p:style>
          <a:lnRef idx="0"/>
          <a:fillRef idx="0"/>
          <a:effectRef idx="0"/>
          <a:fontRef idx="minor"/>
        </p:style>
      </p:sp>
      <p:pic>
        <p:nvPicPr>
          <p:cNvPr id="308" name="Picture 3" descr=""/>
          <p:cNvPicPr/>
          <p:nvPr/>
        </p:nvPicPr>
        <p:blipFill>
          <a:blip r:embed="rId1"/>
          <a:stretch/>
        </p:blipFill>
        <p:spPr>
          <a:xfrm>
            <a:off x="9791640" y="4680"/>
            <a:ext cx="250560" cy="282240"/>
          </a:xfrm>
          <a:prstGeom prst="rect">
            <a:avLst/>
          </a:prstGeom>
          <a:ln w="0">
            <a:noFill/>
          </a:ln>
        </p:spPr>
      </p:pic>
      <p:pic>
        <p:nvPicPr>
          <p:cNvPr id="309" name="Picture 4" descr=""/>
          <p:cNvPicPr/>
          <p:nvPr/>
        </p:nvPicPr>
        <p:blipFill>
          <a:blip r:embed="rId2"/>
          <a:stretch/>
        </p:blipFill>
        <p:spPr>
          <a:xfrm>
            <a:off x="-36360" y="5400720"/>
            <a:ext cx="252000" cy="282240"/>
          </a:xfrm>
          <a:prstGeom prst="rect">
            <a:avLst/>
          </a:prstGeom>
          <a:ln w="0">
            <a:noFill/>
          </a:ln>
        </p:spPr>
      </p:pic>
      <p:pic>
        <p:nvPicPr>
          <p:cNvPr id="310" name="Picture 5" descr=""/>
          <p:cNvPicPr/>
          <p:nvPr/>
        </p:nvPicPr>
        <p:blipFill>
          <a:blip r:embed="rId3"/>
          <a:stretch/>
        </p:blipFill>
        <p:spPr>
          <a:xfrm>
            <a:off x="9864720" y="5364000"/>
            <a:ext cx="252000" cy="280800"/>
          </a:xfrm>
          <a:prstGeom prst="rect">
            <a:avLst/>
          </a:prstGeom>
          <a:ln w="0">
            <a:noFill/>
          </a:ln>
        </p:spPr>
      </p:pic>
      <p:pic>
        <p:nvPicPr>
          <p:cNvPr id="311" name="Picture 6" descr=""/>
          <p:cNvPicPr/>
          <p:nvPr/>
        </p:nvPicPr>
        <p:blipFill>
          <a:blip r:embed="rId4"/>
          <a:stretch/>
        </p:blipFill>
        <p:spPr>
          <a:xfrm>
            <a:off x="0" y="4680"/>
            <a:ext cx="252000" cy="282240"/>
          </a:xfrm>
          <a:prstGeom prst="rect">
            <a:avLst/>
          </a:prstGeom>
          <a:ln w="0">
            <a:noFill/>
          </a:ln>
        </p:spPr>
      </p:pic>
      <p:sp>
        <p:nvSpPr>
          <p:cNvPr id="312" name="CustomShape 3"/>
          <p:cNvSpPr/>
          <p:nvPr/>
        </p:nvSpPr>
        <p:spPr>
          <a:xfrm>
            <a:off x="360360" y="1397160"/>
            <a:ext cx="4963680" cy="4140000"/>
          </a:xfrm>
          <a:prstGeom prst="rect">
            <a:avLst/>
          </a:prstGeom>
          <a:noFill/>
          <a:ln w="0">
            <a:noFill/>
          </a:ln>
        </p:spPr>
        <p:style>
          <a:lnRef idx="0"/>
          <a:fillRef idx="0"/>
          <a:effectRef idx="0"/>
          <a:fontRef idx="minor"/>
        </p:style>
        <p:txBody>
          <a:bodyPr lIns="90000" rIns="90000" tIns="62640" bIns="45000" anchor="t">
            <a:noAutofit/>
          </a:bodyPr>
          <a:p>
            <a:pPr algn="just">
              <a:lnSpc>
                <a:spcPct val="100000"/>
              </a:lnSpc>
              <a:buNone/>
            </a:pPr>
            <a:r>
              <a:rPr b="1" lang="fr-FR" sz="2000" spc="-1" strike="noStrike">
                <a:solidFill>
                  <a:srgbClr val="595959"/>
                </a:solidFill>
                <a:latin typeface="Arial"/>
                <a:ea typeface="Noto Sans CJK SC Regular"/>
              </a:rPr>
              <a:t>La première étape de ce Grand Rôle est de sortir de Babylone, de se séparer de l’esprit Système.</a:t>
            </a:r>
            <a:endParaRPr b="0" lang="fr-FR" sz="2000" spc="-1" strike="noStrike">
              <a:latin typeface="Arial"/>
            </a:endParaRPr>
          </a:p>
          <a:p>
            <a:pPr algn="just">
              <a:lnSpc>
                <a:spcPct val="100000"/>
              </a:lnSpc>
              <a:buNone/>
            </a:pPr>
            <a:endParaRPr b="0" lang="fr-FR" sz="1000" spc="-1" strike="noStrike">
              <a:latin typeface="Arial"/>
            </a:endParaRPr>
          </a:p>
          <a:p>
            <a:pPr algn="just">
              <a:lnSpc>
                <a:spcPct val="100000"/>
              </a:lnSpc>
              <a:buNone/>
            </a:pPr>
            <a:r>
              <a:rPr b="1" lang="fr-FR" sz="2000" spc="-1" strike="noStrike">
                <a:solidFill>
                  <a:srgbClr val="595959"/>
                </a:solidFill>
                <a:latin typeface="Arial"/>
                <a:ea typeface="Noto Sans CJK SC Regular"/>
              </a:rPr>
              <a:t>C’est se couper du monde Système. Se mettre à part de la pensée Système.</a:t>
            </a:r>
            <a:r>
              <a:rPr b="0" lang="fr-FR" sz="2000" spc="-1" strike="noStrike">
                <a:solidFill>
                  <a:srgbClr val="595959"/>
                </a:solidFill>
                <a:latin typeface="Arial"/>
                <a:ea typeface="DejaVu Sans"/>
              </a:rPr>
              <a:t> </a:t>
            </a:r>
            <a:r>
              <a:rPr b="1" lang="fr-FR" sz="2000" spc="-1" strike="noStrike">
                <a:solidFill>
                  <a:srgbClr val="595959"/>
                </a:solidFill>
                <a:latin typeface="Arial"/>
                <a:ea typeface="Noto Sans CJK SC Regular"/>
              </a:rPr>
              <a:t>Ce qui signifie (populairement) devenir individuellement une Secte.</a:t>
            </a:r>
            <a:endParaRPr b="0" lang="fr-FR" sz="2000" spc="-1" strike="noStrike">
              <a:latin typeface="Arial"/>
            </a:endParaRPr>
          </a:p>
          <a:p>
            <a:pPr algn="just">
              <a:lnSpc>
                <a:spcPct val="100000"/>
              </a:lnSpc>
              <a:buNone/>
            </a:pPr>
            <a:endParaRPr b="0" lang="fr-FR" sz="1000" spc="-1" strike="noStrike">
              <a:latin typeface="Arial"/>
            </a:endParaRPr>
          </a:p>
          <a:p>
            <a:pPr algn="just">
              <a:lnSpc>
                <a:spcPct val="100000"/>
              </a:lnSpc>
              <a:buNone/>
            </a:pPr>
            <a:r>
              <a:rPr b="1" lang="fr-FR" sz="2000" spc="-1" strike="noStrike">
                <a:solidFill>
                  <a:srgbClr val="595959"/>
                </a:solidFill>
                <a:latin typeface="Arial"/>
                <a:ea typeface="DejaVu Sans"/>
              </a:rPr>
              <a:t>Il est impératif, premièrement, de renoncer à soi, mourir à soi-même, être prêt à tout perdre et même sa propre vie pour servir premièrement la Vérité.</a:t>
            </a:r>
            <a:endParaRPr b="0" lang="fr-FR" sz="2000" spc="-1" strike="noStrike">
              <a:latin typeface="Arial"/>
            </a:endParaRPr>
          </a:p>
          <a:p>
            <a:pPr algn="just">
              <a:lnSpc>
                <a:spcPct val="100000"/>
              </a:lnSpc>
              <a:buNone/>
            </a:pPr>
            <a:endParaRPr b="0" lang="fr-FR" sz="2000" spc="-1" strike="noStrike">
              <a:latin typeface="Arial"/>
            </a:endParaRPr>
          </a:p>
        </p:txBody>
      </p:sp>
      <p:sp>
        <p:nvSpPr>
          <p:cNvPr id="313" name="CustomShape 4"/>
          <p:cNvSpPr/>
          <p:nvPr/>
        </p:nvSpPr>
        <p:spPr>
          <a:xfrm>
            <a:off x="252360" y="431640"/>
            <a:ext cx="9610200" cy="56484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0" lang="fr-FR" sz="4000" spc="-1" strike="noStrike">
                <a:solidFill>
                  <a:srgbClr val="6f6d6d"/>
                </a:solidFill>
                <a:latin typeface="comic"/>
                <a:ea typeface="Noto Sans CJK SC Regular"/>
              </a:rPr>
              <a:t>Devenir individuellement une Secte</a:t>
            </a:r>
            <a:endParaRPr b="0" lang="fr-FR" sz="4000" spc="-1" strike="noStrike">
              <a:latin typeface="Arial"/>
            </a:endParaRPr>
          </a:p>
        </p:txBody>
      </p:sp>
      <p:sp>
        <p:nvSpPr>
          <p:cNvPr id="314" name="Line 5"/>
          <p:cNvSpPr/>
          <p:nvPr/>
        </p:nvSpPr>
        <p:spPr>
          <a:xfrm>
            <a:off x="326880" y="1187280"/>
            <a:ext cx="9431280" cy="0"/>
          </a:xfrm>
          <a:prstGeom prst="line">
            <a:avLst/>
          </a:prstGeom>
          <a:ln w="2520">
            <a:solidFill>
              <a:srgbClr val="000000"/>
            </a:solidFill>
            <a:round/>
          </a:ln>
        </p:spPr>
        <p:style>
          <a:lnRef idx="0"/>
          <a:fillRef idx="0"/>
          <a:effectRef idx="0"/>
          <a:fontRef idx="minor"/>
        </p:style>
      </p:sp>
      <p:pic>
        <p:nvPicPr>
          <p:cNvPr id="315" name="Picture 10" descr=""/>
          <p:cNvPicPr/>
          <p:nvPr/>
        </p:nvPicPr>
        <p:blipFill>
          <a:blip r:embed="rId5"/>
          <a:stretch/>
        </p:blipFill>
        <p:spPr>
          <a:xfrm>
            <a:off x="5719680" y="1403280"/>
            <a:ext cx="3747600" cy="3731760"/>
          </a:xfrm>
          <a:prstGeom prst="rect">
            <a:avLst/>
          </a:prstGeom>
          <a:ln w="0">
            <a:noFill/>
          </a:ln>
        </p:spPr>
      </p:pic>
      <p:pic>
        <p:nvPicPr>
          <p:cNvPr id="316" name="" descr="">
            <a:hlinkClick r:id="" action="ppaction://media"/>
          </p:cNvPr>
          <p:cNvPicPr/>
          <p:nvPr>
            <a:videoFile r:link="rId6"/>
            <p:extLst>
              <p:ext uri="{DAA4B4D4-6D71-4841-9C94-3DE7FCFB9230}">
                <p14:media r:embed="rId7"/>
              </p:ext>
            </p:extLst>
          </p:nvPr>
        </p:nvPicPr>
        <p:blipFill>
          <a:blip r:embed="rId8"/>
          <a:stretch>
            <a:fillRect/>
          </a:stretch>
        </p:blipFill>
        <p:spPr>
          <a:xfrm>
            <a:off x="9198000" y="4791240"/>
            <a:ext cx="609120" cy="609120"/>
          </a:xfrm>
          <a:prstGeom prst="rect">
            <a:avLst/>
          </a:prstGeom>
          <a:ln w="0">
            <a:noFill/>
          </a:ln>
        </p:spPr>
      </p:pic>
    </p:spTree>
  </p:cSld>
  <p:transition spd="slow" advTm="37000">
    <p:push dir="u"/>
  </p:transition>
  <p:timing>
    <p:tnLst>
      <p:par>
        <p:cTn id="189" dur="indefinite" restart="never" nodeType="tmRoot">
          <p:childTnLst>
            <p:seq>
              <p:cTn id="190" dur="indefinite" nodeType="mainSeq">
                <p:childTnLst>
                  <p:par>
                    <p:cTn id="191" fill="hold">
                      <p:stCondLst>
                        <p:cond delay="0"/>
                      </p:stCondLst>
                      <p:childTnLst>
                        <p:par>
                          <p:cTn id="192" fill="hold">
                            <p:stCondLst>
                              <p:cond delay="0"/>
                            </p:stCondLst>
                            <p:childTnLst>
                              <p:par>
                                <p:cTn id="193" nodeType="afterEffect" fill="hold" presetClass="mediacall">
                                  <p:stCondLst>
                                    <p:cond delay="0"/>
                                  </p:stCondLst>
                                  <p:childTnLst>
                                    <p:cmd type="call" cmd="">
                                      <p:cBhvr>
                                        <p:cTn id="194" dur="33529" fill="hold"/>
                                        <p:tgtEl>
                                          <p:spTgt spid="316"/>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bcc"/>
        </a:solidFill>
      </p:bgPr>
    </p:bg>
    <p:spTree>
      <p:nvGrpSpPr>
        <p:cNvPr id="1" name=""/>
        <p:cNvGrpSpPr/>
        <p:nvPr/>
      </p:nvGrpSpPr>
      <p:grpSpPr>
        <a:xfrm>
          <a:off x="0" y="0"/>
          <a:ext cx="0" cy="0"/>
          <a:chOff x="0" y="0"/>
          <a:chExt cx="0" cy="0"/>
        </a:xfrm>
      </p:grpSpPr>
      <p:sp>
        <p:nvSpPr>
          <p:cNvPr id="138" name="CustomShape 1"/>
          <p:cNvSpPr/>
          <p:nvPr/>
        </p:nvSpPr>
        <p:spPr>
          <a:xfrm>
            <a:off x="216000" y="252360"/>
            <a:ext cx="9646920" cy="5184360"/>
          </a:xfrm>
          <a:prstGeom prst="rect">
            <a:avLst/>
          </a:prstGeom>
          <a:solidFill>
            <a:srgbClr val="fffbcc"/>
          </a:solidFill>
          <a:ln w="9360">
            <a:solidFill>
              <a:srgbClr val="3465a4"/>
            </a:solidFill>
            <a:round/>
          </a:ln>
        </p:spPr>
        <p:style>
          <a:lnRef idx="0"/>
          <a:fillRef idx="0"/>
          <a:effectRef idx="0"/>
          <a:fontRef idx="minor"/>
        </p:style>
      </p:sp>
      <p:sp>
        <p:nvSpPr>
          <p:cNvPr id="139" name="CustomShape 2"/>
          <p:cNvSpPr/>
          <p:nvPr/>
        </p:nvSpPr>
        <p:spPr>
          <a:xfrm>
            <a:off x="108000" y="144360"/>
            <a:ext cx="9864360" cy="5400360"/>
          </a:xfrm>
          <a:prstGeom prst="rect">
            <a:avLst/>
          </a:prstGeom>
          <a:noFill/>
          <a:ln w="9360">
            <a:solidFill>
              <a:srgbClr val="3465a4"/>
            </a:solidFill>
            <a:prstDash val="sysDot"/>
            <a:round/>
          </a:ln>
        </p:spPr>
        <p:style>
          <a:lnRef idx="0"/>
          <a:fillRef idx="0"/>
          <a:effectRef idx="0"/>
          <a:fontRef idx="minor"/>
        </p:style>
      </p:sp>
      <p:pic>
        <p:nvPicPr>
          <p:cNvPr id="140" name="Picture 3" descr=""/>
          <p:cNvPicPr/>
          <p:nvPr/>
        </p:nvPicPr>
        <p:blipFill>
          <a:blip r:embed="rId1"/>
          <a:stretch/>
        </p:blipFill>
        <p:spPr>
          <a:xfrm>
            <a:off x="9791640" y="4680"/>
            <a:ext cx="252000" cy="282240"/>
          </a:xfrm>
          <a:prstGeom prst="rect">
            <a:avLst/>
          </a:prstGeom>
          <a:ln w="0">
            <a:noFill/>
          </a:ln>
        </p:spPr>
      </p:pic>
      <p:pic>
        <p:nvPicPr>
          <p:cNvPr id="141" name="Picture 4" descr=""/>
          <p:cNvPicPr/>
          <p:nvPr/>
        </p:nvPicPr>
        <p:blipFill>
          <a:blip r:embed="rId2"/>
          <a:stretch/>
        </p:blipFill>
        <p:spPr>
          <a:xfrm>
            <a:off x="-36360" y="5400720"/>
            <a:ext cx="252000" cy="282240"/>
          </a:xfrm>
          <a:prstGeom prst="rect">
            <a:avLst/>
          </a:prstGeom>
          <a:ln w="0">
            <a:noFill/>
          </a:ln>
        </p:spPr>
      </p:pic>
      <p:pic>
        <p:nvPicPr>
          <p:cNvPr id="142" name="Picture 5" descr=""/>
          <p:cNvPicPr/>
          <p:nvPr/>
        </p:nvPicPr>
        <p:blipFill>
          <a:blip r:embed="rId3"/>
          <a:stretch/>
        </p:blipFill>
        <p:spPr>
          <a:xfrm>
            <a:off x="9864720" y="5364000"/>
            <a:ext cx="252000" cy="282240"/>
          </a:xfrm>
          <a:prstGeom prst="rect">
            <a:avLst/>
          </a:prstGeom>
          <a:ln w="0">
            <a:noFill/>
          </a:ln>
        </p:spPr>
      </p:pic>
      <p:pic>
        <p:nvPicPr>
          <p:cNvPr id="143" name="Picture 6" descr=""/>
          <p:cNvPicPr/>
          <p:nvPr/>
        </p:nvPicPr>
        <p:blipFill>
          <a:blip r:embed="rId4"/>
          <a:stretch/>
        </p:blipFill>
        <p:spPr>
          <a:xfrm>
            <a:off x="0" y="4680"/>
            <a:ext cx="252000" cy="282240"/>
          </a:xfrm>
          <a:prstGeom prst="rect">
            <a:avLst/>
          </a:prstGeom>
          <a:ln w="0">
            <a:noFill/>
          </a:ln>
        </p:spPr>
      </p:pic>
      <p:sp>
        <p:nvSpPr>
          <p:cNvPr id="144" name="Rectangle 1"/>
          <p:cNvSpPr txBox="1"/>
          <p:nvPr/>
        </p:nvSpPr>
        <p:spPr>
          <a:xfrm>
            <a:off x="1293120" y="1168560"/>
            <a:ext cx="7416360" cy="3771720"/>
          </a:xfrm>
          <a:prstGeom prst="rect">
            <a:avLst/>
          </a:prstGeom>
        </p:spPr>
        <p:txBody>
          <a:bodyPr wrap="none" lIns="90000" rIns="90000" tIns="45000" bIns="45000" anchor="t" anchorCtr="1">
            <a:prstTxWarp prst="textCascadeUp">
              <a:avLst>
                <a:gd name="adj" fmla="val 44444"/>
              </a:avLst>
            </a:prstTxWarp>
            <a:noAutofit/>
          </a:bodyPr>
          <a:p>
            <a:pPr algn="ctr">
              <a:lnSpc>
                <a:spcPct val="100000"/>
              </a:lnSpc>
              <a:buNone/>
            </a:pPr>
            <a:r>
              <a:rPr b="1" lang="fr-FR" sz="28700" spc="-1" strike="noStrike">
                <a:ln w="0">
                  <a:noFill/>
                </a:ln>
                <a:solidFill>
                  <a:srgbClr val="ff0000"/>
                </a:solidFill>
                <a:effectLst>
                  <a:outerShdw dist="37674" dir="18900000" blurRad="0" rotWithShape="0">
                    <a:srgbClr val="000000">
                      <a:alpha val="40000"/>
                    </a:srgbClr>
                  </a:outerShdw>
                </a:effectLst>
                <a:latin typeface="Aharoni"/>
                <a:ea typeface="DejaVu Sans"/>
              </a:rPr>
              <a:t>État d’Urgence</a:t>
            </a:r>
            <a:endParaRPr b="1" lang="fr-FR" sz="28700" spc="-1" strike="noStrike">
              <a:ln w="0">
                <a:noFill/>
              </a:ln>
              <a:solidFill>
                <a:srgbClr val="ff0000"/>
              </a:solidFill>
              <a:effectLst>
                <a:outerShdw dist="37674" dir="18900000" blurRad="0" rotWithShape="0">
                  <a:srgbClr val="000000">
                    <a:alpha val="40000"/>
                  </a:srgbClr>
                </a:outerShdw>
              </a:effectLst>
              <a:latin typeface="Arial"/>
            </a:endParaRPr>
          </a:p>
        </p:txBody>
      </p:sp>
    </p:spTree>
  </p:cSld>
  <p:transition spd="slow" advTm="6000">
    <p:push dir="u"/>
  </p:transition>
  <p:timing>
    <p:tnLst>
      <p:par>
        <p:cTn id="16" dur="indefinite" restart="never" nodeType="tmRoot">
          <p:childTnLst>
            <p:seq>
              <p:cTn id="17" dur="indefinite" nodeType="mainSeq">
                <p:childTnLst>
                  <p:par>
                    <p:cTn id="18" fill="hold">
                      <p:stCondLst>
                        <p:cond delay="0"/>
                      </p:stCondLst>
                      <p:childTnLst>
                        <p:par>
                          <p:cTn id="19" fill="hold">
                            <p:stCondLst>
                              <p:cond delay="0"/>
                            </p:stCondLst>
                            <p:childTnLst>
                              <p:par>
                                <p:cTn id="20" nodeType="withEffect" fill="hold" presetClass="entr" presetID="26">
                                  <p:stCondLst>
                                    <p:cond delay="0"/>
                                  </p:stCondLst>
                                  <p:childTnLst>
                                    <p:set>
                                      <p:cBhvr>
                                        <p:cTn id="21" dur="1" fill="hold">
                                          <p:stCondLst>
                                            <p:cond delay="0"/>
                                          </p:stCondLst>
                                        </p:cTn>
                                        <p:tgtEl>
                                          <p:spTgt spid="144"/>
                                        </p:tgtEl>
                                        <p:attrNameLst>
                                          <p:attrName>style.visibility</p:attrName>
                                        </p:attrNameLst>
                                      </p:cBhvr>
                                      <p:to>
                                        <p:strVal val="visible"/>
                                      </p:to>
                                    </p:set>
                                    <p:animEffect filter="wipe(down)" transition="in">
                                      <p:cBhvr additive="repl">
                                        <p:cTn id="22" dur="580">
                                          <p:stCondLst>
                                            <p:cond delay="0"/>
                                          </p:stCondLst>
                                        </p:cTn>
                                        <p:tgtEl>
                                          <p:spTgt spid="144"/>
                                        </p:tgtEl>
                                      </p:cBhvr>
                                    </p:animEffect>
                                    <p:anim calcmode="lin" valueType="num">
                                      <p:cBhvr additive="repl">
                                        <p:cTn id="23" dur="1822">
                                          <p:stCondLst>
                                            <p:cond delay="0"/>
                                          </p:stCondLst>
                                        </p:cTn>
                                        <p:tgtEl>
                                          <p:spTgt spid="144"/>
                                        </p:tgtEl>
                                        <p:attrNameLst>
                                          <p:attrName>ppt_x</p:attrName>
                                        </p:attrNameLst>
                                      </p:cBhvr>
                                      <p:tavLst>
                                        <p:tav tm="0">
                                          <p:val>
                                            <p:strVal val="#ppt_x-0.25"/>
                                          </p:val>
                                        </p:tav>
                                        <p:tav tm="100000">
                                          <p:val>
                                            <p:strVal val="#ppt_x"/>
                                          </p:val>
                                        </p:tav>
                                      </p:tavLst>
                                    </p:anim>
                                    <p:anim calcmode="lin" valueType="num">
                                      <p:cBhvr additive="repl">
                                        <p:cTn id="24" dur="664">
                                          <p:stCondLst>
                                            <p:cond delay="0"/>
                                          </p:stCondLst>
                                        </p:cTn>
                                        <p:tgtEl>
                                          <p:spTgt spid="144"/>
                                        </p:tgtEl>
                                        <p:attrNameLst>
                                          <p:attrName>ppt_y</p:attrName>
                                        </p:attrNameLst>
                                      </p:cBhvr>
                                      <p:tavLst>
                                        <p:tav fmla="y-sin(pi*$)/3" tm="0">
                                          <p:val>
                                            <p:strVal val="0.5"/>
                                          </p:val>
                                        </p:tav>
                                        <p:tav fmla="y-sin(pi*$)/3" tm="100000">
                                          <p:val>
                                            <p:strVal val="1"/>
                                          </p:val>
                                        </p:tav>
                                      </p:tavLst>
                                    </p:anim>
                                    <p:anim calcmode="lin" valueType="num">
                                      <p:cBhvr additive="repl">
                                        <p:cTn id="25" dur="664">
                                          <p:stCondLst>
                                            <p:cond delay="664"/>
                                          </p:stCondLst>
                                        </p:cTn>
                                        <p:tgtEl>
                                          <p:spTgt spid="144"/>
                                        </p:tgtEl>
                                        <p:attrNameLst>
                                          <p:attrName>ppt_y</p:attrName>
                                        </p:attrNameLst>
                                      </p:cBhvr>
                                      <p:tavLst>
                                        <p:tav fmla="y-sin(pi*$)/9" tm="0">
                                          <p:val>
                                            <p:strVal val="0"/>
                                          </p:val>
                                        </p:tav>
                                        <p:tav fmla="y-sin(pi*$)/9" tm="100000">
                                          <p:val>
                                            <p:strVal val="1"/>
                                          </p:val>
                                        </p:tav>
                                      </p:tavLst>
                                    </p:anim>
                                    <p:anim calcmode="lin" valueType="num">
                                      <p:cBhvr additive="repl">
                                        <p:cTn id="26" dur="332">
                                          <p:stCondLst>
                                            <p:cond delay="1324"/>
                                          </p:stCondLst>
                                        </p:cTn>
                                        <p:tgtEl>
                                          <p:spTgt spid="144"/>
                                        </p:tgtEl>
                                        <p:attrNameLst>
                                          <p:attrName>ppt_y</p:attrName>
                                        </p:attrNameLst>
                                      </p:cBhvr>
                                      <p:tavLst>
                                        <p:tav fmla="y-sin(pi*$)/27" tm="0">
                                          <p:val>
                                            <p:strVal val="0"/>
                                          </p:val>
                                        </p:tav>
                                        <p:tav fmla="y-sin(pi*$)/27" tm="100000">
                                          <p:val>
                                            <p:strVal val="1"/>
                                          </p:val>
                                        </p:tav>
                                      </p:tavLst>
                                    </p:anim>
                                    <p:anim calcmode="lin" valueType="num">
                                      <p:cBhvr additive="repl">
                                        <p:cTn id="27" dur="164">
                                          <p:stCondLst>
                                            <p:cond delay="1656"/>
                                          </p:stCondLst>
                                        </p:cTn>
                                        <p:tgtEl>
                                          <p:spTgt spid="144"/>
                                        </p:tgtEl>
                                        <p:attrNameLst>
                                          <p:attrName>ppt_y</p:attrName>
                                        </p:attrNameLst>
                                      </p:cBhvr>
                                      <p:tavLst>
                                        <p:tav fmla="y-sin(pi*$)/81" tm="0">
                                          <p:val>
                                            <p:strVal val="0"/>
                                          </p:val>
                                        </p:tav>
                                        <p:tav fmla="y-sin(pi*$)/81" tm="100000">
                                          <p:val>
                                            <p:strVal val="1"/>
                                          </p:val>
                                        </p:tav>
                                      </p:tavLst>
                                    </p:anim>
                                    <p:animScale>
                                      <p:cBhvr>
                                        <p:cTn id="28" dur="26" fill="hold">
                                          <p:stCondLst>
                                            <p:cond delay="650"/>
                                          </p:stCondLst>
                                        </p:cTn>
                                        <p:tgtEl>
                                          <p:spTgt spid="144"/>
                                        </p:tgtEl>
                                      </p:cBhvr>
                                      <p:to x="100000" y="60000"/>
                                    </p:animScale>
                                    <p:animScale>
                                      <p:cBhvr>
                                        <p:cTn id="29" dur="166" fill="hold">
                                          <p:stCondLst>
                                            <p:cond delay="676"/>
                                          </p:stCondLst>
                                        </p:cTn>
                                        <p:tgtEl>
                                          <p:spTgt spid="144"/>
                                        </p:tgtEl>
                                      </p:cBhvr>
                                      <p:to x="100000" y="100000"/>
                                    </p:animScale>
                                    <p:animScale>
                                      <p:cBhvr>
                                        <p:cTn id="30" dur="26" fill="hold">
                                          <p:stCondLst>
                                            <p:cond delay="1312"/>
                                          </p:stCondLst>
                                        </p:cTn>
                                        <p:tgtEl>
                                          <p:spTgt spid="144"/>
                                        </p:tgtEl>
                                      </p:cBhvr>
                                      <p:to x="100000" y="80000"/>
                                    </p:animScale>
                                    <p:animScale>
                                      <p:cBhvr>
                                        <p:cTn id="31" dur="166" fill="hold">
                                          <p:stCondLst>
                                            <p:cond delay="1338"/>
                                          </p:stCondLst>
                                        </p:cTn>
                                        <p:tgtEl>
                                          <p:spTgt spid="144"/>
                                        </p:tgtEl>
                                      </p:cBhvr>
                                      <p:to x="100000" y="100000"/>
                                    </p:animScale>
                                    <p:animScale>
                                      <p:cBhvr>
                                        <p:cTn id="32" dur="26" fill="hold">
                                          <p:stCondLst>
                                            <p:cond delay="1642"/>
                                          </p:stCondLst>
                                        </p:cTn>
                                        <p:tgtEl>
                                          <p:spTgt spid="144"/>
                                        </p:tgtEl>
                                      </p:cBhvr>
                                      <p:to x="100000" y="90000"/>
                                    </p:animScale>
                                    <p:animScale>
                                      <p:cBhvr>
                                        <p:cTn id="33" dur="166" fill="hold">
                                          <p:stCondLst>
                                            <p:cond delay="1668"/>
                                          </p:stCondLst>
                                        </p:cTn>
                                        <p:tgtEl>
                                          <p:spTgt spid="144"/>
                                        </p:tgtEl>
                                      </p:cBhvr>
                                      <p:to x="100000" y="100000"/>
                                    </p:animScale>
                                    <p:animScale>
                                      <p:cBhvr>
                                        <p:cTn id="34" dur="26" fill="hold">
                                          <p:stCondLst>
                                            <p:cond delay="1808"/>
                                          </p:stCondLst>
                                        </p:cTn>
                                        <p:tgtEl>
                                          <p:spTgt spid="144"/>
                                        </p:tgtEl>
                                      </p:cBhvr>
                                      <p:to x="100000" y="95000"/>
                                    </p:animScale>
                                    <p:animScale>
                                      <p:cBhvr>
                                        <p:cTn id="35" dur="166" fill="hold">
                                          <p:stCondLst>
                                            <p:cond delay="1834"/>
                                          </p:stCondLst>
                                        </p:cTn>
                                        <p:tgtEl>
                                          <p:spTgt spid="144"/>
                                        </p:tgtEl>
                                      </p:cBhvr>
                                      <p:to x="100000" y="100000"/>
                                    </p:animScale>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bcc"/>
        </a:solidFill>
      </p:bgPr>
    </p:bg>
    <p:spTree>
      <p:nvGrpSpPr>
        <p:cNvPr id="1" name=""/>
        <p:cNvGrpSpPr/>
        <p:nvPr/>
      </p:nvGrpSpPr>
      <p:grpSpPr>
        <a:xfrm>
          <a:off x="0" y="0"/>
          <a:ext cx="0" cy="0"/>
          <a:chOff x="0" y="0"/>
          <a:chExt cx="0" cy="0"/>
        </a:xfrm>
      </p:grpSpPr>
      <p:pic>
        <p:nvPicPr>
          <p:cNvPr id="317" name="Image 3" descr=""/>
          <p:cNvPicPr/>
          <p:nvPr/>
        </p:nvPicPr>
        <p:blipFill>
          <a:blip r:embed="rId1"/>
          <a:stretch/>
        </p:blipFill>
        <p:spPr>
          <a:xfrm>
            <a:off x="-1440" y="-2520"/>
            <a:ext cx="10083240" cy="5675400"/>
          </a:xfrm>
          <a:prstGeom prst="rect">
            <a:avLst/>
          </a:prstGeom>
          <a:ln w="0">
            <a:noFill/>
          </a:ln>
        </p:spPr>
      </p:pic>
      <p:sp>
        <p:nvSpPr>
          <p:cNvPr id="318" name="CustomShape 3"/>
          <p:cNvSpPr/>
          <p:nvPr/>
        </p:nvSpPr>
        <p:spPr>
          <a:xfrm>
            <a:off x="167400" y="1233360"/>
            <a:ext cx="5136120" cy="3973320"/>
          </a:xfrm>
          <a:prstGeom prst="rect">
            <a:avLst/>
          </a:prstGeom>
          <a:noFill/>
          <a:ln w="0">
            <a:noFill/>
          </a:ln>
        </p:spPr>
        <p:style>
          <a:lnRef idx="0"/>
          <a:fillRef idx="0"/>
          <a:effectRef idx="0"/>
          <a:fontRef idx="minor"/>
        </p:style>
        <p:txBody>
          <a:bodyPr lIns="90000" rIns="90000" tIns="60840" bIns="45000" anchor="t">
            <a:noAutofit/>
          </a:bodyPr>
          <a:p>
            <a:pPr algn="just">
              <a:lnSpc>
                <a:spcPct val="93000"/>
              </a:lnSpc>
              <a:buNone/>
            </a:pPr>
            <a:r>
              <a:rPr b="1" lang="fr-FR" sz="1800" spc="-1" strike="noStrike">
                <a:solidFill>
                  <a:srgbClr val="595959"/>
                </a:solidFill>
                <a:latin typeface="Arial"/>
                <a:ea typeface="Noto Sans CJK SC Regular"/>
              </a:rPr>
              <a:t>Sortir du monde Système et entrer dans le Nouveau Monde de la Vérité par une Nouvelle Naissance, par le Baptême de l’Esprit.</a:t>
            </a:r>
            <a:endParaRPr b="0" lang="fr-FR" sz="1800" spc="-1" strike="noStrike">
              <a:latin typeface="Arial"/>
            </a:endParaRPr>
          </a:p>
          <a:p>
            <a:pPr algn="just">
              <a:lnSpc>
                <a:spcPct val="93000"/>
              </a:lnSpc>
              <a:buNone/>
            </a:pPr>
            <a:endParaRPr b="0" lang="fr-FR" sz="1800" spc="-1" strike="noStrike">
              <a:latin typeface="Arial"/>
            </a:endParaRPr>
          </a:p>
          <a:p>
            <a:pPr algn="just">
              <a:lnSpc>
                <a:spcPct val="93000"/>
              </a:lnSpc>
              <a:buNone/>
            </a:pPr>
            <a:r>
              <a:rPr b="1" lang="fr-FR" sz="1800" spc="-1" strike="noStrike">
                <a:solidFill>
                  <a:srgbClr val="595959"/>
                </a:solidFill>
                <a:latin typeface="Arial"/>
                <a:ea typeface="Noto Sans CJK SC Regular"/>
              </a:rPr>
              <a:t>C’est l’entrée dans le Royaume de Dieu (ou plus exactement le Royaume de la Vérité) dont parlait Jésus, il y a 2 000 ans.</a:t>
            </a:r>
            <a:endParaRPr b="0" lang="fr-FR" sz="1800" spc="-1" strike="noStrike">
              <a:latin typeface="Arial"/>
            </a:endParaRPr>
          </a:p>
          <a:p>
            <a:pPr algn="just">
              <a:lnSpc>
                <a:spcPct val="93000"/>
              </a:lnSpc>
              <a:buNone/>
            </a:pPr>
            <a:endParaRPr b="0" lang="fr-FR" sz="1000" spc="-1" strike="noStrike">
              <a:latin typeface="Arial"/>
            </a:endParaRPr>
          </a:p>
          <a:p>
            <a:pPr algn="just">
              <a:lnSpc>
                <a:spcPct val="93000"/>
              </a:lnSpc>
              <a:buNone/>
            </a:pPr>
            <a:r>
              <a:rPr b="1" lang="fr-FR" sz="1800" spc="-1" strike="noStrike">
                <a:solidFill>
                  <a:srgbClr val="595959"/>
                </a:solidFill>
                <a:latin typeface="Arial"/>
                <a:ea typeface="Noto Sans CJK SC Regular"/>
              </a:rPr>
              <a:t>Ce groupe de Personnes qui aura fait cette démarche spirituelle, est le Messie (le Vrai).</a:t>
            </a:r>
            <a:r>
              <a:rPr b="0" lang="fr-FR" sz="1800" spc="-1" strike="noStrike">
                <a:solidFill>
                  <a:srgbClr val="595959"/>
                </a:solidFill>
                <a:latin typeface="Arial"/>
                <a:ea typeface="DejaVu Sans"/>
              </a:rPr>
              <a:t> </a:t>
            </a:r>
            <a:endParaRPr b="0" lang="fr-FR" sz="1800" spc="-1" strike="noStrike">
              <a:latin typeface="Arial"/>
            </a:endParaRPr>
          </a:p>
          <a:p>
            <a:pPr algn="just">
              <a:lnSpc>
                <a:spcPct val="93000"/>
              </a:lnSpc>
              <a:buNone/>
            </a:pPr>
            <a:endParaRPr b="0" lang="fr-FR" sz="1800" spc="-1" strike="noStrike">
              <a:latin typeface="Arial"/>
            </a:endParaRPr>
          </a:p>
          <a:p>
            <a:pPr algn="just">
              <a:lnSpc>
                <a:spcPct val="93000"/>
              </a:lnSpc>
              <a:buNone/>
            </a:pPr>
            <a:r>
              <a:rPr b="1" lang="fr-FR" sz="1800" spc="-1" strike="noStrike">
                <a:solidFill>
                  <a:srgbClr val="595959"/>
                </a:solidFill>
                <a:latin typeface="Arial"/>
                <a:ea typeface="DejaVu Sans"/>
              </a:rPr>
              <a:t>C</a:t>
            </a:r>
            <a:r>
              <a:rPr b="1" lang="fr-FR" sz="1800" spc="-1" strike="noStrike">
                <a:solidFill>
                  <a:srgbClr val="595959"/>
                </a:solidFill>
                <a:latin typeface="Arial"/>
                <a:ea typeface="Noto Sans CJK SC Regular"/>
              </a:rPr>
              <a:t>’est la Vraie Église qui fera s’accomplir la prière de Jésus dans le célèbre Notre Père :</a:t>
            </a:r>
            <a:endParaRPr b="0" lang="fr-FR" sz="1800" spc="-1" strike="noStrike">
              <a:latin typeface="Arial"/>
            </a:endParaRPr>
          </a:p>
          <a:p>
            <a:pPr algn="ctr">
              <a:lnSpc>
                <a:spcPct val="93000"/>
              </a:lnSpc>
              <a:buNone/>
            </a:pPr>
            <a:endParaRPr b="0" lang="fr-FR" sz="1000" spc="-1" strike="noStrike">
              <a:latin typeface="Arial"/>
            </a:endParaRPr>
          </a:p>
          <a:p>
            <a:pPr algn="ctr">
              <a:lnSpc>
                <a:spcPct val="93000"/>
              </a:lnSpc>
              <a:buNone/>
            </a:pPr>
            <a:r>
              <a:rPr b="1" lang="fr-FR" sz="1800" spc="-1" strike="noStrike">
                <a:solidFill>
                  <a:srgbClr val="000000"/>
                </a:solidFill>
                <a:latin typeface="Arial"/>
                <a:ea typeface="Noto Sans CJK SC Regular"/>
              </a:rPr>
              <a:t>« </a:t>
            </a:r>
            <a:r>
              <a:rPr b="1" i="1" lang="fr-FR" sz="1800" spc="-1" strike="noStrike">
                <a:solidFill>
                  <a:srgbClr val="000000"/>
                </a:solidFill>
                <a:latin typeface="Arial"/>
                <a:ea typeface="Noto Sans CJK SC Regular"/>
              </a:rPr>
              <a:t>Que ton règne vienne sur la terre </a:t>
            </a:r>
            <a:endParaRPr b="0" lang="fr-FR" sz="1800" spc="-1" strike="noStrike">
              <a:latin typeface="Arial"/>
            </a:endParaRPr>
          </a:p>
          <a:p>
            <a:pPr algn="ctr">
              <a:lnSpc>
                <a:spcPct val="93000"/>
              </a:lnSpc>
              <a:buNone/>
            </a:pPr>
            <a:r>
              <a:rPr b="1" i="1" lang="fr-FR" sz="1800" spc="-1" strike="noStrike">
                <a:solidFill>
                  <a:srgbClr val="000000"/>
                </a:solidFill>
                <a:latin typeface="Arial"/>
                <a:ea typeface="Noto Sans CJK SC Regular"/>
              </a:rPr>
              <a:t>comme au ciel</a:t>
            </a:r>
            <a:r>
              <a:rPr b="1" lang="fr-FR" sz="1800" spc="-1" strike="noStrike">
                <a:solidFill>
                  <a:srgbClr val="000000"/>
                </a:solidFill>
                <a:latin typeface="Arial"/>
                <a:ea typeface="Noto Sans CJK SC Regular"/>
              </a:rPr>
              <a:t> ».</a:t>
            </a:r>
            <a:endParaRPr b="0" lang="fr-FR" sz="1800" spc="-1" strike="noStrike">
              <a:latin typeface="Arial"/>
            </a:endParaRPr>
          </a:p>
        </p:txBody>
      </p:sp>
      <p:sp>
        <p:nvSpPr>
          <p:cNvPr id="319" name="CustomShape 4"/>
          <p:cNvSpPr/>
          <p:nvPr/>
        </p:nvSpPr>
        <p:spPr>
          <a:xfrm>
            <a:off x="3959280" y="324000"/>
            <a:ext cx="2663640" cy="755280"/>
          </a:xfrm>
          <a:prstGeom prst="rect">
            <a:avLst/>
          </a:prstGeom>
          <a:noFill/>
          <a:ln w="0">
            <a:noFill/>
          </a:ln>
        </p:spPr>
        <p:style>
          <a:lnRef idx="0"/>
          <a:fillRef idx="0"/>
          <a:effectRef idx="0"/>
          <a:fontRef idx="minor"/>
        </p:style>
        <p:txBody>
          <a:bodyPr wrap="none" lIns="90000" rIns="90000" tIns="45000" bIns="45000" anchor="t">
            <a:noAutofit/>
          </a:bodyPr>
          <a:p>
            <a:pPr algn="ctr">
              <a:lnSpc>
                <a:spcPct val="93000"/>
              </a:lnSpc>
              <a:buNone/>
            </a:pPr>
            <a:r>
              <a:rPr b="0" lang="fr-FR" sz="4000" spc="-1" strike="noStrike">
                <a:solidFill>
                  <a:srgbClr val="808080"/>
                </a:solidFill>
                <a:latin typeface="comic"/>
                <a:ea typeface="Noto Sans CJK SC Regular"/>
              </a:rPr>
              <a:t>Entrer dans le Nouveau Monde</a:t>
            </a:r>
            <a:endParaRPr b="0" lang="fr-FR" sz="4000" spc="-1" strike="noStrike">
              <a:latin typeface="Arial"/>
            </a:endParaRPr>
          </a:p>
        </p:txBody>
      </p:sp>
      <p:pic>
        <p:nvPicPr>
          <p:cNvPr id="320" name="Picture 10" descr=""/>
          <p:cNvPicPr/>
          <p:nvPr/>
        </p:nvPicPr>
        <p:blipFill>
          <a:blip r:embed="rId2"/>
          <a:stretch/>
        </p:blipFill>
        <p:spPr>
          <a:xfrm>
            <a:off x="5543640" y="1714680"/>
            <a:ext cx="3843000" cy="3187440"/>
          </a:xfrm>
          <a:prstGeom prst="rect">
            <a:avLst/>
          </a:prstGeom>
          <a:ln w="0">
            <a:noFill/>
          </a:ln>
        </p:spPr>
      </p:pic>
      <p:pic>
        <p:nvPicPr>
          <p:cNvPr id="321" name="" descr="">
            <a:hlinkClick r:id="" action="ppaction://media"/>
          </p:cNvPr>
          <p:cNvPicPr/>
          <p:nvPr>
            <a:videoFile r:link="rId3"/>
            <p:extLst>
              <p:ext uri="{DAA4B4D4-6D71-4841-9C94-3DE7FCFB9230}">
                <p14:media r:embed="rId4"/>
              </p:ext>
            </p:extLst>
          </p:nvPr>
        </p:nvPicPr>
        <p:blipFill>
          <a:blip r:embed="rId5"/>
          <a:stretch>
            <a:fillRect/>
          </a:stretch>
        </p:blipFill>
        <p:spPr>
          <a:xfrm>
            <a:off x="9232920" y="4827600"/>
            <a:ext cx="609120" cy="609120"/>
          </a:xfrm>
          <a:prstGeom prst="rect">
            <a:avLst/>
          </a:prstGeom>
          <a:ln w="0">
            <a:noFill/>
          </a:ln>
        </p:spPr>
      </p:pic>
    </p:spTree>
  </p:cSld>
  <p:transition spd="slow" advTm="41000">
    <p:push dir="u"/>
  </p:transition>
  <p:timing>
    <p:tnLst>
      <p:par>
        <p:cTn id="195" dur="indefinite" restart="never" nodeType="tmRoot">
          <p:childTnLst>
            <p:seq>
              <p:cTn id="196" dur="indefinite" nodeType="mainSeq">
                <p:childTnLst>
                  <p:par>
                    <p:cTn id="197" fill="hold">
                      <p:stCondLst>
                        <p:cond delay="0"/>
                      </p:stCondLst>
                      <p:childTnLst>
                        <p:par>
                          <p:cTn id="198" fill="hold">
                            <p:stCondLst>
                              <p:cond delay="0"/>
                            </p:stCondLst>
                            <p:childTnLst>
                              <p:par>
                                <p:cTn id="199" nodeType="afterEffect" fill="hold" presetClass="mediacall">
                                  <p:stCondLst>
                                    <p:cond delay="0"/>
                                  </p:stCondLst>
                                  <p:childTnLst>
                                    <p:cmd type="call" cmd="">
                                      <p:cBhvr>
                                        <p:cTn id="200" dur="38034" fill="hold"/>
                                        <p:tgtEl>
                                          <p:spTgt spid="321"/>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bcc"/>
        </a:solidFill>
      </p:bgPr>
    </p:bg>
    <p:spTree>
      <p:nvGrpSpPr>
        <p:cNvPr id="1" name=""/>
        <p:cNvGrpSpPr/>
        <p:nvPr/>
      </p:nvGrpSpPr>
      <p:grpSpPr>
        <a:xfrm>
          <a:off x="0" y="0"/>
          <a:ext cx="0" cy="0"/>
          <a:chOff x="0" y="0"/>
          <a:chExt cx="0" cy="0"/>
        </a:xfrm>
      </p:grpSpPr>
      <p:sp>
        <p:nvSpPr>
          <p:cNvPr id="322" name="CustomShape 1"/>
          <p:cNvSpPr/>
          <p:nvPr/>
        </p:nvSpPr>
        <p:spPr>
          <a:xfrm>
            <a:off x="216000" y="252360"/>
            <a:ext cx="9646920" cy="5182920"/>
          </a:xfrm>
          <a:prstGeom prst="rect">
            <a:avLst/>
          </a:prstGeom>
          <a:noFill/>
          <a:ln w="9360">
            <a:solidFill>
              <a:srgbClr val="3465a4"/>
            </a:solidFill>
            <a:round/>
          </a:ln>
        </p:spPr>
        <p:style>
          <a:lnRef idx="0"/>
          <a:fillRef idx="0"/>
          <a:effectRef idx="0"/>
          <a:fontRef idx="minor"/>
        </p:style>
      </p:sp>
      <p:sp>
        <p:nvSpPr>
          <p:cNvPr id="323" name="CustomShape 2"/>
          <p:cNvSpPr/>
          <p:nvPr/>
        </p:nvSpPr>
        <p:spPr>
          <a:xfrm>
            <a:off x="108000" y="144360"/>
            <a:ext cx="9864360" cy="5400360"/>
          </a:xfrm>
          <a:prstGeom prst="rect">
            <a:avLst/>
          </a:prstGeom>
          <a:noFill/>
          <a:ln cap="rnd" w="9360">
            <a:solidFill>
              <a:srgbClr val="3465a4"/>
            </a:solidFill>
            <a:custDash>
              <a:ds d="100000" sp="1000"/>
            </a:custDash>
            <a:round/>
          </a:ln>
        </p:spPr>
        <p:style>
          <a:lnRef idx="0"/>
          <a:fillRef idx="0"/>
          <a:effectRef idx="0"/>
          <a:fontRef idx="minor"/>
        </p:style>
      </p:sp>
      <p:pic>
        <p:nvPicPr>
          <p:cNvPr id="324" name="Picture 3" descr=""/>
          <p:cNvPicPr/>
          <p:nvPr/>
        </p:nvPicPr>
        <p:blipFill>
          <a:blip r:embed="rId1"/>
          <a:stretch/>
        </p:blipFill>
        <p:spPr>
          <a:xfrm>
            <a:off x="9791640" y="4680"/>
            <a:ext cx="250560" cy="282240"/>
          </a:xfrm>
          <a:prstGeom prst="rect">
            <a:avLst/>
          </a:prstGeom>
          <a:ln w="0">
            <a:noFill/>
          </a:ln>
        </p:spPr>
      </p:pic>
      <p:pic>
        <p:nvPicPr>
          <p:cNvPr id="325" name="Picture 4" descr=""/>
          <p:cNvPicPr/>
          <p:nvPr/>
        </p:nvPicPr>
        <p:blipFill>
          <a:blip r:embed="rId2"/>
          <a:stretch/>
        </p:blipFill>
        <p:spPr>
          <a:xfrm>
            <a:off x="-36360" y="5400720"/>
            <a:ext cx="252000" cy="282240"/>
          </a:xfrm>
          <a:prstGeom prst="rect">
            <a:avLst/>
          </a:prstGeom>
          <a:ln w="0">
            <a:noFill/>
          </a:ln>
        </p:spPr>
      </p:pic>
      <p:pic>
        <p:nvPicPr>
          <p:cNvPr id="326" name="Picture 5" descr=""/>
          <p:cNvPicPr/>
          <p:nvPr/>
        </p:nvPicPr>
        <p:blipFill>
          <a:blip r:embed="rId3"/>
          <a:stretch/>
        </p:blipFill>
        <p:spPr>
          <a:xfrm>
            <a:off x="9864720" y="5364000"/>
            <a:ext cx="252000" cy="280800"/>
          </a:xfrm>
          <a:prstGeom prst="rect">
            <a:avLst/>
          </a:prstGeom>
          <a:ln w="0">
            <a:noFill/>
          </a:ln>
        </p:spPr>
      </p:pic>
      <p:pic>
        <p:nvPicPr>
          <p:cNvPr id="327" name="Picture 6" descr=""/>
          <p:cNvPicPr/>
          <p:nvPr/>
        </p:nvPicPr>
        <p:blipFill>
          <a:blip r:embed="rId4"/>
          <a:stretch/>
        </p:blipFill>
        <p:spPr>
          <a:xfrm>
            <a:off x="0" y="4680"/>
            <a:ext cx="252000" cy="282240"/>
          </a:xfrm>
          <a:prstGeom prst="rect">
            <a:avLst/>
          </a:prstGeom>
          <a:ln w="0">
            <a:noFill/>
          </a:ln>
        </p:spPr>
      </p:pic>
      <p:sp>
        <p:nvSpPr>
          <p:cNvPr id="328" name="CustomShape 3"/>
          <p:cNvSpPr/>
          <p:nvPr/>
        </p:nvSpPr>
        <p:spPr>
          <a:xfrm>
            <a:off x="348120" y="1222200"/>
            <a:ext cx="5935320" cy="4177800"/>
          </a:xfrm>
          <a:prstGeom prst="rect">
            <a:avLst/>
          </a:prstGeom>
          <a:noFill/>
          <a:ln w="0">
            <a:noFill/>
          </a:ln>
        </p:spPr>
        <p:style>
          <a:lnRef idx="0"/>
          <a:fillRef idx="0"/>
          <a:effectRef idx="0"/>
          <a:fontRef idx="minor"/>
        </p:style>
        <p:txBody>
          <a:bodyPr lIns="90000" rIns="90000" tIns="62640" bIns="45000" anchor="t">
            <a:noAutofit/>
          </a:bodyPr>
          <a:p>
            <a:pPr algn="ctr">
              <a:lnSpc>
                <a:spcPct val="100000"/>
              </a:lnSpc>
              <a:buNone/>
            </a:pPr>
            <a:r>
              <a:rPr b="1" lang="fr-FR" sz="1900" spc="-1" strike="noStrike">
                <a:solidFill>
                  <a:srgbClr val="595959"/>
                </a:solidFill>
                <a:latin typeface="Arial"/>
                <a:ea typeface="Noto Sans CJK SC Regular"/>
              </a:rPr>
              <a:t>Travailler, </a:t>
            </a:r>
            <a:endParaRPr b="0" lang="fr-FR" sz="1900" spc="-1" strike="noStrike">
              <a:latin typeface="Arial"/>
            </a:endParaRPr>
          </a:p>
          <a:p>
            <a:pPr algn="ctr">
              <a:lnSpc>
                <a:spcPct val="100000"/>
              </a:lnSpc>
              <a:buNone/>
            </a:pPr>
            <a:r>
              <a:rPr b="1" lang="fr-FR" sz="1900" spc="-1" strike="noStrike">
                <a:solidFill>
                  <a:srgbClr val="595959"/>
                </a:solidFill>
                <a:latin typeface="Arial"/>
                <a:ea typeface="Noto Sans CJK SC Regular"/>
              </a:rPr>
              <a:t>c’est se donner, corps, âme et esprit au Système. </a:t>
            </a:r>
            <a:endParaRPr b="0" lang="fr-FR" sz="1900" spc="-1" strike="noStrike">
              <a:latin typeface="Arial"/>
            </a:endParaRPr>
          </a:p>
          <a:p>
            <a:pPr algn="ctr">
              <a:lnSpc>
                <a:spcPct val="100000"/>
              </a:lnSpc>
              <a:buNone/>
            </a:pPr>
            <a:endParaRPr b="0" lang="fr-FR" sz="1000" spc="-1" strike="noStrike">
              <a:latin typeface="Arial"/>
            </a:endParaRPr>
          </a:p>
          <a:p>
            <a:pPr algn="ctr">
              <a:lnSpc>
                <a:spcPct val="100000"/>
              </a:lnSpc>
              <a:buNone/>
            </a:pPr>
            <a:r>
              <a:rPr b="1" lang="fr-FR" sz="1900" spc="-1" strike="noStrike">
                <a:solidFill>
                  <a:srgbClr val="595959"/>
                </a:solidFill>
                <a:latin typeface="Arial"/>
                <a:ea typeface="Noto Sans CJK SC Regular"/>
              </a:rPr>
              <a:t>Travailler, est devenu, aujourd’hui, synonyme </a:t>
            </a:r>
            <a:endParaRPr b="0" lang="fr-FR" sz="1900" spc="-1" strike="noStrike">
              <a:latin typeface="Arial"/>
            </a:endParaRPr>
          </a:p>
          <a:p>
            <a:pPr algn="ctr">
              <a:lnSpc>
                <a:spcPct val="100000"/>
              </a:lnSpc>
              <a:buNone/>
            </a:pPr>
            <a:r>
              <a:rPr b="1" lang="fr-FR" sz="1900" spc="-1" strike="noStrike">
                <a:solidFill>
                  <a:srgbClr val="595959"/>
                </a:solidFill>
                <a:latin typeface="Arial"/>
                <a:ea typeface="Noto Sans CJK SC Regular"/>
              </a:rPr>
              <a:t>de se prostituer ! </a:t>
            </a:r>
            <a:endParaRPr b="0" lang="fr-FR" sz="1900" spc="-1" strike="noStrike">
              <a:latin typeface="Arial"/>
            </a:endParaRPr>
          </a:p>
          <a:p>
            <a:pPr algn="just">
              <a:lnSpc>
                <a:spcPct val="100000"/>
              </a:lnSpc>
              <a:buNone/>
            </a:pPr>
            <a:endParaRPr b="0" lang="fr-FR" sz="1000" spc="-1" strike="noStrike">
              <a:latin typeface="Arial"/>
            </a:endParaRPr>
          </a:p>
          <a:p>
            <a:pPr algn="just">
              <a:lnSpc>
                <a:spcPct val="100000"/>
              </a:lnSpc>
              <a:buNone/>
            </a:pPr>
            <a:r>
              <a:rPr b="1" lang="fr-FR" sz="1900" spc="-1" strike="noStrike">
                <a:solidFill>
                  <a:srgbClr val="595959"/>
                </a:solidFill>
                <a:latin typeface="Arial"/>
                <a:ea typeface="Noto Sans CJK SC Regular"/>
              </a:rPr>
              <a:t>Travailler, c’est collaborer avec le Système pour détruire le monde et ses habitants, contre du fric !</a:t>
            </a:r>
            <a:endParaRPr b="0" lang="fr-FR" sz="1900" spc="-1" strike="noStrike">
              <a:latin typeface="Arial"/>
            </a:endParaRPr>
          </a:p>
          <a:p>
            <a:pPr algn="just">
              <a:lnSpc>
                <a:spcPct val="100000"/>
              </a:lnSpc>
              <a:buNone/>
            </a:pPr>
            <a:endParaRPr b="0" lang="fr-FR" sz="800" spc="-1" strike="noStrike">
              <a:latin typeface="Arial"/>
            </a:endParaRPr>
          </a:p>
          <a:p>
            <a:pPr algn="just">
              <a:lnSpc>
                <a:spcPct val="100000"/>
              </a:lnSpc>
              <a:buNone/>
            </a:pPr>
            <a:endParaRPr b="0" lang="fr-FR" sz="800" spc="-1" strike="noStrike">
              <a:latin typeface="Arial"/>
            </a:endParaRPr>
          </a:p>
          <a:p>
            <a:pPr algn="just">
              <a:lnSpc>
                <a:spcPts val="2001"/>
              </a:lnSpc>
              <a:buNone/>
            </a:pPr>
            <a:r>
              <a:rPr b="1" lang="fr-FR" sz="2000" spc="-1" strike="noStrike">
                <a:solidFill>
                  <a:srgbClr val="ce181e"/>
                </a:solidFill>
                <a:latin typeface="Arial"/>
                <a:ea typeface="Noto Sans CJK SC Regular"/>
              </a:rPr>
              <a:t>Travailler, c’est réellement se prostituer avec le Système,</a:t>
            </a:r>
            <a:r>
              <a:rPr b="1" lang="fr-FR" sz="2000" spc="-1" strike="noStrike">
                <a:solidFill>
                  <a:srgbClr val="808080"/>
                </a:solidFill>
                <a:latin typeface="Arial"/>
                <a:ea typeface="Noto Sans CJK SC Regular"/>
              </a:rPr>
              <a:t> </a:t>
            </a:r>
            <a:r>
              <a:rPr b="1" lang="fr-FR" sz="2000" spc="-1" strike="noStrike">
                <a:solidFill>
                  <a:srgbClr val="c00000"/>
                </a:solidFill>
                <a:latin typeface="Arial"/>
                <a:ea typeface="Noto Sans CJK SC Regular"/>
              </a:rPr>
              <a:t>contre du fric !</a:t>
            </a:r>
            <a:endParaRPr b="0" lang="fr-FR" sz="2000" spc="-1" strike="noStrike">
              <a:latin typeface="Arial"/>
            </a:endParaRPr>
          </a:p>
          <a:p>
            <a:pPr algn="ctr">
              <a:lnSpc>
                <a:spcPct val="100000"/>
              </a:lnSpc>
              <a:buNone/>
            </a:pPr>
            <a:endParaRPr b="0" lang="fr-FR" sz="800" spc="-1" strike="noStrike">
              <a:latin typeface="Arial"/>
            </a:endParaRPr>
          </a:p>
          <a:p>
            <a:pPr algn="ctr">
              <a:lnSpc>
                <a:spcPts val="2599"/>
              </a:lnSpc>
              <a:buNone/>
            </a:pPr>
            <a:r>
              <a:rPr b="1" lang="fr-FR" sz="2600" spc="-1" strike="noStrike">
                <a:solidFill>
                  <a:srgbClr val="000000"/>
                </a:solidFill>
                <a:latin typeface="Arial"/>
                <a:ea typeface="DejaVu Sans"/>
              </a:rPr>
              <a:t> </a:t>
            </a:r>
            <a:r>
              <a:rPr b="1" lang="fr-FR" sz="2600" spc="-1" strike="noStrike">
                <a:solidFill>
                  <a:srgbClr val="000000"/>
                </a:solidFill>
                <a:latin typeface="Arial"/>
                <a:ea typeface="DejaVu Sans"/>
              </a:rPr>
              <a:t>Notre pain quotidien doit nous être donné, afin d’avoir du temps </a:t>
            </a:r>
            <a:endParaRPr b="0" lang="fr-FR" sz="2600" spc="-1" strike="noStrike">
              <a:latin typeface="Arial"/>
            </a:endParaRPr>
          </a:p>
          <a:p>
            <a:pPr algn="ctr">
              <a:lnSpc>
                <a:spcPts val="2599"/>
              </a:lnSpc>
              <a:buNone/>
            </a:pPr>
            <a:r>
              <a:rPr b="1" lang="fr-FR" sz="2600" spc="-1" strike="noStrike">
                <a:solidFill>
                  <a:srgbClr val="000000"/>
                </a:solidFill>
                <a:latin typeface="Arial"/>
                <a:ea typeface="DejaVu Sans"/>
              </a:rPr>
              <a:t>pour servir le Grand Patron.</a:t>
            </a:r>
            <a:endParaRPr b="0" lang="fr-FR" sz="2600" spc="-1" strike="noStrike">
              <a:latin typeface="Arial"/>
            </a:endParaRPr>
          </a:p>
        </p:txBody>
      </p:sp>
      <p:sp>
        <p:nvSpPr>
          <p:cNvPr id="329" name="CustomShape 4"/>
          <p:cNvSpPr/>
          <p:nvPr/>
        </p:nvSpPr>
        <p:spPr>
          <a:xfrm>
            <a:off x="457200" y="431640"/>
            <a:ext cx="9080280" cy="56484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0" lang="fr-FR" sz="4000" spc="-1" strike="noStrike">
                <a:solidFill>
                  <a:srgbClr val="6f6d6d"/>
                </a:solidFill>
                <a:latin typeface="comic"/>
                <a:ea typeface="Noto Sans CJK SC Regular"/>
              </a:rPr>
              <a:t>Se libérer du travail</a:t>
            </a:r>
            <a:endParaRPr b="0" lang="fr-FR" sz="4000" spc="-1" strike="noStrike">
              <a:latin typeface="Arial"/>
            </a:endParaRPr>
          </a:p>
        </p:txBody>
      </p:sp>
      <p:sp>
        <p:nvSpPr>
          <p:cNvPr id="330" name="Line 5"/>
          <p:cNvSpPr/>
          <p:nvPr/>
        </p:nvSpPr>
        <p:spPr>
          <a:xfrm>
            <a:off x="326880" y="1187280"/>
            <a:ext cx="9431280" cy="0"/>
          </a:xfrm>
          <a:prstGeom prst="line">
            <a:avLst/>
          </a:prstGeom>
          <a:ln w="2520">
            <a:solidFill>
              <a:srgbClr val="000000"/>
            </a:solidFill>
            <a:round/>
          </a:ln>
        </p:spPr>
        <p:style>
          <a:lnRef idx="0"/>
          <a:fillRef idx="0"/>
          <a:effectRef idx="0"/>
          <a:fontRef idx="minor"/>
        </p:style>
      </p:sp>
      <p:pic>
        <p:nvPicPr>
          <p:cNvPr id="331" name="Image 6" descr=""/>
          <p:cNvPicPr/>
          <p:nvPr/>
        </p:nvPicPr>
        <p:blipFill>
          <a:blip r:embed="rId5"/>
          <a:stretch/>
        </p:blipFill>
        <p:spPr>
          <a:xfrm>
            <a:off x="6495120" y="1755000"/>
            <a:ext cx="3285720" cy="3025800"/>
          </a:xfrm>
          <a:prstGeom prst="rect">
            <a:avLst/>
          </a:prstGeom>
          <a:ln w="0">
            <a:noFill/>
          </a:ln>
        </p:spPr>
      </p:pic>
      <p:pic>
        <p:nvPicPr>
          <p:cNvPr id="332" name="" descr="">
            <a:hlinkClick r:id="" action="ppaction://media"/>
          </p:cNvPr>
          <p:cNvPicPr/>
          <p:nvPr>
            <a:videoFile r:link="rId6"/>
            <p:extLst>
              <p:ext uri="{DAA4B4D4-6D71-4841-9C94-3DE7FCFB9230}">
                <p14:media r:embed="rId7"/>
              </p:ext>
            </p:extLst>
          </p:nvPr>
        </p:nvPicPr>
        <p:blipFill>
          <a:blip r:embed="rId8"/>
          <a:stretch>
            <a:fillRect/>
          </a:stretch>
        </p:blipFill>
        <p:spPr>
          <a:xfrm>
            <a:off x="9110520" y="4781160"/>
            <a:ext cx="609120" cy="609120"/>
          </a:xfrm>
          <a:prstGeom prst="rect">
            <a:avLst/>
          </a:prstGeom>
          <a:ln w="0">
            <a:noFill/>
          </a:ln>
        </p:spPr>
      </p:pic>
    </p:spTree>
  </p:cSld>
  <p:transition spd="slow" advTm="40000">
    <p:push dir="u"/>
  </p:transition>
  <p:timing>
    <p:tnLst>
      <p:par>
        <p:cTn id="201" dur="indefinite" restart="never" nodeType="tmRoot">
          <p:childTnLst>
            <p:seq>
              <p:cTn id="202" dur="indefinite" nodeType="mainSeq">
                <p:childTnLst>
                  <p:par>
                    <p:cTn id="203" fill="hold">
                      <p:stCondLst>
                        <p:cond delay="0"/>
                      </p:stCondLst>
                      <p:childTnLst>
                        <p:par>
                          <p:cTn id="204" fill="hold">
                            <p:stCondLst>
                              <p:cond delay="0"/>
                            </p:stCondLst>
                            <p:childTnLst>
                              <p:par>
                                <p:cTn id="205" nodeType="afterEffect" fill="hold" presetClass="mediacall">
                                  <p:stCondLst>
                                    <p:cond delay="0"/>
                                  </p:stCondLst>
                                  <p:childTnLst>
                                    <p:cmd type="call" cmd="">
                                      <p:cBhvr>
                                        <p:cTn id="206" dur="38545" fill="hold"/>
                                        <p:tgtEl>
                                          <p:spTgt spid="332"/>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bcc"/>
        </a:solidFill>
      </p:bgPr>
    </p:bg>
    <p:spTree>
      <p:nvGrpSpPr>
        <p:cNvPr id="1" name=""/>
        <p:cNvGrpSpPr/>
        <p:nvPr/>
      </p:nvGrpSpPr>
      <p:grpSpPr>
        <a:xfrm>
          <a:off x="0" y="0"/>
          <a:ext cx="0" cy="0"/>
          <a:chOff x="0" y="0"/>
          <a:chExt cx="0" cy="0"/>
        </a:xfrm>
      </p:grpSpPr>
      <p:sp>
        <p:nvSpPr>
          <p:cNvPr id="333" name="CustomShape 1"/>
          <p:cNvSpPr/>
          <p:nvPr/>
        </p:nvSpPr>
        <p:spPr>
          <a:xfrm>
            <a:off x="216000" y="252360"/>
            <a:ext cx="9646920" cy="5182920"/>
          </a:xfrm>
          <a:prstGeom prst="rect">
            <a:avLst/>
          </a:prstGeom>
          <a:noFill/>
          <a:ln w="9360">
            <a:solidFill>
              <a:srgbClr val="3465a4"/>
            </a:solidFill>
            <a:round/>
          </a:ln>
        </p:spPr>
        <p:style>
          <a:lnRef idx="0"/>
          <a:fillRef idx="0"/>
          <a:effectRef idx="0"/>
          <a:fontRef idx="minor"/>
        </p:style>
      </p:sp>
      <p:sp>
        <p:nvSpPr>
          <p:cNvPr id="334" name="CustomShape 2"/>
          <p:cNvSpPr/>
          <p:nvPr/>
        </p:nvSpPr>
        <p:spPr>
          <a:xfrm>
            <a:off x="108000" y="144360"/>
            <a:ext cx="9864360" cy="5400360"/>
          </a:xfrm>
          <a:prstGeom prst="rect">
            <a:avLst/>
          </a:prstGeom>
          <a:noFill/>
          <a:ln cap="rnd" w="9360">
            <a:solidFill>
              <a:srgbClr val="3465a4"/>
            </a:solidFill>
            <a:custDash>
              <a:ds d="100000" sp="1000"/>
            </a:custDash>
            <a:round/>
          </a:ln>
        </p:spPr>
        <p:style>
          <a:lnRef idx="0"/>
          <a:fillRef idx="0"/>
          <a:effectRef idx="0"/>
          <a:fontRef idx="minor"/>
        </p:style>
      </p:sp>
      <p:pic>
        <p:nvPicPr>
          <p:cNvPr id="335" name="Picture 3" descr=""/>
          <p:cNvPicPr/>
          <p:nvPr/>
        </p:nvPicPr>
        <p:blipFill>
          <a:blip r:embed="rId1"/>
          <a:stretch/>
        </p:blipFill>
        <p:spPr>
          <a:xfrm>
            <a:off x="9791640" y="4680"/>
            <a:ext cx="250560" cy="282240"/>
          </a:xfrm>
          <a:prstGeom prst="rect">
            <a:avLst/>
          </a:prstGeom>
          <a:ln w="0">
            <a:noFill/>
          </a:ln>
        </p:spPr>
      </p:pic>
      <p:pic>
        <p:nvPicPr>
          <p:cNvPr id="336" name="Picture 4" descr=""/>
          <p:cNvPicPr/>
          <p:nvPr/>
        </p:nvPicPr>
        <p:blipFill>
          <a:blip r:embed="rId2"/>
          <a:stretch/>
        </p:blipFill>
        <p:spPr>
          <a:xfrm>
            <a:off x="-36360" y="5400720"/>
            <a:ext cx="252000" cy="282240"/>
          </a:xfrm>
          <a:prstGeom prst="rect">
            <a:avLst/>
          </a:prstGeom>
          <a:ln w="0">
            <a:noFill/>
          </a:ln>
        </p:spPr>
      </p:pic>
      <p:pic>
        <p:nvPicPr>
          <p:cNvPr id="337" name="Picture 5" descr=""/>
          <p:cNvPicPr/>
          <p:nvPr/>
        </p:nvPicPr>
        <p:blipFill>
          <a:blip r:embed="rId3"/>
          <a:stretch/>
        </p:blipFill>
        <p:spPr>
          <a:xfrm>
            <a:off x="9864720" y="5364000"/>
            <a:ext cx="252000" cy="280800"/>
          </a:xfrm>
          <a:prstGeom prst="rect">
            <a:avLst/>
          </a:prstGeom>
          <a:ln w="0">
            <a:noFill/>
          </a:ln>
        </p:spPr>
      </p:pic>
      <p:pic>
        <p:nvPicPr>
          <p:cNvPr id="338" name="Picture 6" descr=""/>
          <p:cNvPicPr/>
          <p:nvPr/>
        </p:nvPicPr>
        <p:blipFill>
          <a:blip r:embed="rId4"/>
          <a:stretch/>
        </p:blipFill>
        <p:spPr>
          <a:xfrm>
            <a:off x="0" y="4680"/>
            <a:ext cx="252000" cy="282240"/>
          </a:xfrm>
          <a:prstGeom prst="rect">
            <a:avLst/>
          </a:prstGeom>
          <a:ln w="0">
            <a:noFill/>
          </a:ln>
        </p:spPr>
      </p:pic>
      <p:sp>
        <p:nvSpPr>
          <p:cNvPr id="339" name="CustomShape 3"/>
          <p:cNvSpPr/>
          <p:nvPr/>
        </p:nvSpPr>
        <p:spPr>
          <a:xfrm>
            <a:off x="252360" y="1187280"/>
            <a:ext cx="5475240" cy="4176360"/>
          </a:xfrm>
          <a:prstGeom prst="rect">
            <a:avLst/>
          </a:prstGeom>
          <a:noFill/>
          <a:ln w="0">
            <a:noFill/>
          </a:ln>
        </p:spPr>
        <p:style>
          <a:lnRef idx="0"/>
          <a:fillRef idx="0"/>
          <a:effectRef idx="0"/>
          <a:fontRef idx="minor"/>
        </p:style>
        <p:txBody>
          <a:bodyPr lIns="90000" rIns="90000" tIns="62640" bIns="45000" anchor="t">
            <a:noAutofit/>
          </a:bodyPr>
          <a:p>
            <a:pPr algn="ctr">
              <a:lnSpc>
                <a:spcPct val="100000"/>
              </a:lnSpc>
              <a:buNone/>
            </a:pPr>
            <a:r>
              <a:rPr b="1" lang="fr-FR" sz="1800" spc="-1" strike="noStrike">
                <a:solidFill>
                  <a:srgbClr val="595959"/>
                </a:solidFill>
                <a:latin typeface="Arial"/>
                <a:ea typeface="Noto Sans CJK SC Regular"/>
              </a:rPr>
              <a:t>À l’origine, d'après la Bible, </a:t>
            </a:r>
            <a:endParaRPr b="0" lang="fr-FR" sz="1800" spc="-1" strike="noStrike">
              <a:latin typeface="Arial"/>
            </a:endParaRPr>
          </a:p>
          <a:p>
            <a:pPr algn="ctr">
              <a:lnSpc>
                <a:spcPct val="100000"/>
              </a:lnSpc>
              <a:buNone/>
            </a:pPr>
            <a:r>
              <a:rPr b="1" lang="fr-FR" sz="1800" spc="-1" strike="noStrike">
                <a:solidFill>
                  <a:srgbClr val="595959"/>
                </a:solidFill>
                <a:latin typeface="Arial"/>
                <a:ea typeface="Noto Sans CJK SC Regular"/>
              </a:rPr>
              <a:t>l’être humain était totalement Libre.</a:t>
            </a:r>
            <a:endParaRPr b="0" lang="fr-FR" sz="1800" spc="-1" strike="noStrike">
              <a:latin typeface="Arial"/>
            </a:endParaRPr>
          </a:p>
          <a:p>
            <a:pPr algn="ctr">
              <a:lnSpc>
                <a:spcPct val="100000"/>
              </a:lnSpc>
              <a:buNone/>
            </a:pPr>
            <a:endParaRPr b="0" lang="fr-FR" sz="800" spc="-1" strike="noStrike">
              <a:latin typeface="Arial"/>
            </a:endParaRPr>
          </a:p>
          <a:p>
            <a:pPr>
              <a:lnSpc>
                <a:spcPct val="100000"/>
              </a:lnSpc>
              <a:buNone/>
            </a:pPr>
            <a:r>
              <a:rPr b="1" lang="fr-FR" sz="1800" spc="-1" strike="noStrike">
                <a:solidFill>
                  <a:srgbClr val="595959"/>
                </a:solidFill>
                <a:latin typeface="Arial"/>
                <a:ea typeface="DejaVu Sans"/>
              </a:rPr>
              <a:t>Mais, suite à un évènement assez particulier : </a:t>
            </a:r>
            <a:endParaRPr b="0" lang="fr-FR" sz="1800" spc="-1" strike="noStrike">
              <a:latin typeface="Arial"/>
            </a:endParaRPr>
          </a:p>
          <a:p>
            <a:pPr marL="285840" indent="-285480">
              <a:lnSpc>
                <a:spcPct val="100000"/>
              </a:lnSpc>
              <a:buClr>
                <a:srgbClr val="595959"/>
              </a:buClr>
              <a:buFont typeface="StarSymbol"/>
              <a:buChar char="-"/>
            </a:pPr>
            <a:r>
              <a:rPr b="1" lang="fr-FR" sz="1800" spc="-1" strike="noStrike">
                <a:solidFill>
                  <a:srgbClr val="595959"/>
                </a:solidFill>
                <a:latin typeface="Arial"/>
                <a:ea typeface="DejaVu Sans"/>
              </a:rPr>
              <a:t>Il a été séparé de son Créateur, </a:t>
            </a:r>
            <a:endParaRPr b="0" lang="fr-FR" sz="1800" spc="-1" strike="noStrike">
              <a:latin typeface="Arial"/>
            </a:endParaRPr>
          </a:p>
          <a:p>
            <a:pPr marL="285840" indent="-285480">
              <a:lnSpc>
                <a:spcPct val="100000"/>
              </a:lnSpc>
              <a:buClr>
                <a:srgbClr val="595959"/>
              </a:buClr>
              <a:buFont typeface="StarSymbol"/>
              <a:buChar char="-"/>
            </a:pPr>
            <a:r>
              <a:rPr b="1" lang="fr-FR" sz="1800" spc="-1" strike="noStrike">
                <a:solidFill>
                  <a:srgbClr val="595959"/>
                </a:solidFill>
                <a:latin typeface="Arial"/>
                <a:ea typeface="DejaVu Sans"/>
              </a:rPr>
              <a:t>Il a eu honte de sa sexualité, </a:t>
            </a:r>
            <a:endParaRPr b="0" lang="fr-FR" sz="1800" spc="-1" strike="noStrike">
              <a:latin typeface="Arial"/>
            </a:endParaRPr>
          </a:p>
          <a:p>
            <a:pPr marL="285840" indent="-285480">
              <a:lnSpc>
                <a:spcPct val="100000"/>
              </a:lnSpc>
              <a:buClr>
                <a:srgbClr val="595959"/>
              </a:buClr>
              <a:buFont typeface="StarSymbol"/>
              <a:buChar char="-"/>
            </a:pPr>
            <a:r>
              <a:rPr b="1" lang="fr-FR" sz="1800" spc="-1" strike="noStrike">
                <a:solidFill>
                  <a:srgbClr val="595959"/>
                </a:solidFill>
                <a:latin typeface="Arial"/>
                <a:ea typeface="DejaVu Sans"/>
              </a:rPr>
              <a:t>Il a dû travailler à la sueur de son front, </a:t>
            </a:r>
            <a:endParaRPr b="0" lang="fr-FR" sz="1800" spc="-1" strike="noStrike">
              <a:latin typeface="Arial"/>
            </a:endParaRPr>
          </a:p>
          <a:p>
            <a:pPr marL="285840" indent="-285480">
              <a:lnSpc>
                <a:spcPct val="100000"/>
              </a:lnSpc>
              <a:buClr>
                <a:srgbClr val="595959"/>
              </a:buClr>
              <a:buFont typeface="StarSymbol"/>
              <a:buChar char="-"/>
            </a:pPr>
            <a:r>
              <a:rPr b="1" lang="fr-FR" sz="1800" spc="-1" strike="noStrike">
                <a:solidFill>
                  <a:srgbClr val="595959"/>
                </a:solidFill>
                <a:latin typeface="Arial"/>
                <a:ea typeface="DejaVu Sans"/>
              </a:rPr>
              <a:t>La femme a été dominée par son mari, </a:t>
            </a:r>
            <a:endParaRPr b="0" lang="fr-FR" sz="1800" spc="-1" strike="noStrike">
              <a:latin typeface="Arial"/>
            </a:endParaRPr>
          </a:p>
          <a:p>
            <a:pPr marL="285840" indent="-285480">
              <a:lnSpc>
                <a:spcPct val="100000"/>
              </a:lnSpc>
              <a:buClr>
                <a:srgbClr val="595959"/>
              </a:buClr>
              <a:buFont typeface="StarSymbol"/>
              <a:buChar char="-"/>
            </a:pPr>
            <a:r>
              <a:rPr b="1" lang="fr-FR" sz="1800" spc="-1" strike="noStrike">
                <a:solidFill>
                  <a:srgbClr val="595959"/>
                </a:solidFill>
                <a:latin typeface="Arial"/>
                <a:ea typeface="DejaVu Sans"/>
              </a:rPr>
              <a:t>Elle a dû enfanter avec douleurs, </a:t>
            </a:r>
            <a:endParaRPr b="0" lang="fr-FR" sz="1800" spc="-1" strike="noStrike">
              <a:latin typeface="Arial"/>
            </a:endParaRPr>
          </a:p>
          <a:p>
            <a:pPr marL="285840" indent="-285480">
              <a:lnSpc>
                <a:spcPct val="100000"/>
              </a:lnSpc>
              <a:buClr>
                <a:srgbClr val="595959"/>
              </a:buClr>
              <a:buFont typeface="StarSymbol"/>
              <a:buChar char="-"/>
            </a:pPr>
            <a:r>
              <a:rPr b="1" lang="fr-FR" sz="1800" spc="-1" strike="noStrike">
                <a:solidFill>
                  <a:srgbClr val="595959"/>
                </a:solidFill>
                <a:latin typeface="Arial"/>
                <a:ea typeface="DejaVu Sans"/>
              </a:rPr>
              <a:t>La maladie et la souffrance sont apparues,</a:t>
            </a:r>
            <a:endParaRPr b="0" lang="fr-FR" sz="1800" spc="-1" strike="noStrike">
              <a:latin typeface="Arial"/>
            </a:endParaRPr>
          </a:p>
          <a:p>
            <a:pPr marL="285840" indent="-285480">
              <a:lnSpc>
                <a:spcPct val="100000"/>
              </a:lnSpc>
              <a:buClr>
                <a:srgbClr val="595959"/>
              </a:buClr>
              <a:buFont typeface="StarSymbol"/>
              <a:buChar char="-"/>
            </a:pPr>
            <a:r>
              <a:rPr b="1" lang="fr-FR" sz="1800" spc="-1" strike="noStrike">
                <a:solidFill>
                  <a:srgbClr val="595959"/>
                </a:solidFill>
                <a:latin typeface="Arial"/>
                <a:ea typeface="DejaVu Sans"/>
              </a:rPr>
              <a:t>Puis finalement, il a été détruit par la mort.</a:t>
            </a:r>
            <a:endParaRPr b="0" lang="fr-FR" sz="1800" spc="-1" strike="noStrike">
              <a:latin typeface="Arial"/>
            </a:endParaRPr>
          </a:p>
          <a:p>
            <a:pPr>
              <a:lnSpc>
                <a:spcPct val="100000"/>
              </a:lnSpc>
              <a:buNone/>
            </a:pPr>
            <a:endParaRPr b="0" lang="fr-FR" sz="800" spc="-1" strike="noStrike">
              <a:latin typeface="Arial"/>
            </a:endParaRPr>
          </a:p>
          <a:p>
            <a:pPr>
              <a:lnSpc>
                <a:spcPct val="100000"/>
              </a:lnSpc>
              <a:buNone/>
            </a:pPr>
            <a:r>
              <a:rPr b="1" lang="fr-FR" sz="1900" spc="-1" strike="noStrike">
                <a:solidFill>
                  <a:srgbClr val="ff0000"/>
                </a:solidFill>
                <a:latin typeface="Arial"/>
                <a:ea typeface="DejaVu Sans"/>
              </a:rPr>
              <a:t>Aujourd’hui, les Fils de la Vérité se doivent de se libérer de toutes ces vieilles malédictions.</a:t>
            </a:r>
            <a:endParaRPr b="0" lang="fr-FR" sz="1900" spc="-1" strike="noStrike">
              <a:latin typeface="Arial"/>
            </a:endParaRPr>
          </a:p>
          <a:p>
            <a:pPr>
              <a:lnSpc>
                <a:spcPct val="100000"/>
              </a:lnSpc>
              <a:buNone/>
            </a:pPr>
            <a:endParaRPr b="0" lang="fr-FR" sz="800" spc="-1" strike="noStrike">
              <a:latin typeface="Arial"/>
            </a:endParaRPr>
          </a:p>
          <a:p>
            <a:pPr algn="ctr">
              <a:lnSpc>
                <a:spcPct val="100000"/>
              </a:lnSpc>
              <a:buNone/>
            </a:pPr>
            <a:r>
              <a:rPr b="1" lang="fr-FR" sz="2200" spc="-1" strike="noStrike">
                <a:solidFill>
                  <a:srgbClr val="595959"/>
                </a:solidFill>
                <a:latin typeface="Arial"/>
                <a:ea typeface="DejaVu Sans"/>
              </a:rPr>
              <a:t>Le dernier ennemi à vaincre est </a:t>
            </a:r>
            <a:r>
              <a:rPr b="1" lang="fr-FR" sz="2200" spc="-1" strike="noStrike">
                <a:solidFill>
                  <a:srgbClr val="000000"/>
                </a:solidFill>
                <a:latin typeface="Arial"/>
                <a:ea typeface="DejaVu Sans"/>
              </a:rPr>
              <a:t>la Mort.</a:t>
            </a:r>
            <a:endParaRPr b="0" lang="fr-FR" sz="2200" spc="-1" strike="noStrike">
              <a:latin typeface="Arial"/>
            </a:endParaRPr>
          </a:p>
        </p:txBody>
      </p:sp>
      <p:sp>
        <p:nvSpPr>
          <p:cNvPr id="340" name="CustomShape 4"/>
          <p:cNvSpPr/>
          <p:nvPr/>
        </p:nvSpPr>
        <p:spPr>
          <a:xfrm>
            <a:off x="457200" y="357480"/>
            <a:ext cx="9080280" cy="56484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0" lang="fr-FR" sz="4000" spc="-1" strike="noStrike">
                <a:solidFill>
                  <a:srgbClr val="6f6d6d"/>
                </a:solidFill>
                <a:latin typeface="comic"/>
                <a:ea typeface="Noto Sans CJK SC Regular"/>
              </a:rPr>
              <a:t>Se libérer de tout</a:t>
            </a:r>
            <a:endParaRPr b="0" lang="fr-FR" sz="4000" spc="-1" strike="noStrike">
              <a:latin typeface="Arial"/>
            </a:endParaRPr>
          </a:p>
        </p:txBody>
      </p:sp>
      <p:sp>
        <p:nvSpPr>
          <p:cNvPr id="341" name="Line 5"/>
          <p:cNvSpPr/>
          <p:nvPr/>
        </p:nvSpPr>
        <p:spPr>
          <a:xfrm>
            <a:off x="326880" y="1187280"/>
            <a:ext cx="9431280" cy="0"/>
          </a:xfrm>
          <a:prstGeom prst="line">
            <a:avLst/>
          </a:prstGeom>
          <a:ln w="2520">
            <a:solidFill>
              <a:srgbClr val="000000"/>
            </a:solidFill>
            <a:round/>
          </a:ln>
        </p:spPr>
        <p:style>
          <a:lnRef idx="0"/>
          <a:fillRef idx="0"/>
          <a:effectRef idx="0"/>
          <a:fontRef idx="minor"/>
        </p:style>
      </p:sp>
      <p:pic>
        <p:nvPicPr>
          <p:cNvPr id="342" name="Image 1" descr=""/>
          <p:cNvPicPr/>
          <p:nvPr/>
        </p:nvPicPr>
        <p:blipFill>
          <a:blip r:embed="rId5"/>
          <a:stretch/>
        </p:blipFill>
        <p:spPr>
          <a:xfrm>
            <a:off x="5779800" y="1711440"/>
            <a:ext cx="4011480" cy="3265200"/>
          </a:xfrm>
          <a:prstGeom prst="rect">
            <a:avLst/>
          </a:prstGeom>
          <a:ln w="0">
            <a:noFill/>
          </a:ln>
        </p:spPr>
      </p:pic>
      <p:pic>
        <p:nvPicPr>
          <p:cNvPr id="343" name="" descr="">
            <a:hlinkClick r:id="" action="ppaction://media"/>
          </p:cNvPr>
          <p:cNvPicPr/>
          <p:nvPr>
            <a:videoFile r:link="rId6"/>
            <p:extLst>
              <p:ext uri="{DAA4B4D4-6D71-4841-9C94-3DE7FCFB9230}">
                <p14:media r:embed="rId7"/>
              </p:ext>
            </p:extLst>
          </p:nvPr>
        </p:nvPicPr>
        <p:blipFill>
          <a:blip r:embed="rId8"/>
          <a:stretch>
            <a:fillRect/>
          </a:stretch>
        </p:blipFill>
        <p:spPr>
          <a:xfrm>
            <a:off x="9182880" y="4860000"/>
            <a:ext cx="609120" cy="609120"/>
          </a:xfrm>
          <a:prstGeom prst="rect">
            <a:avLst/>
          </a:prstGeom>
          <a:ln w="0">
            <a:noFill/>
          </a:ln>
        </p:spPr>
      </p:pic>
    </p:spTree>
  </p:cSld>
  <p:transition spd="slow" advTm="45000">
    <p:push dir="u"/>
  </p:transition>
  <p:timing>
    <p:tnLst>
      <p:par>
        <p:cTn id="207" dur="indefinite" restart="never" nodeType="tmRoot">
          <p:childTnLst>
            <p:seq>
              <p:cTn id="208" dur="indefinite" nodeType="mainSeq">
                <p:childTnLst>
                  <p:par>
                    <p:cTn id="209" fill="hold">
                      <p:stCondLst>
                        <p:cond delay="0"/>
                      </p:stCondLst>
                      <p:childTnLst>
                        <p:par>
                          <p:cTn id="210" fill="hold">
                            <p:stCondLst>
                              <p:cond delay="0"/>
                            </p:stCondLst>
                            <p:childTnLst>
                              <p:par>
                                <p:cTn id="211" nodeType="afterEffect" fill="hold" presetClass="mediacall">
                                  <p:stCondLst>
                                    <p:cond delay="0"/>
                                  </p:stCondLst>
                                  <p:childTnLst>
                                    <p:cmd type="call" cmd="">
                                      <p:cBhvr>
                                        <p:cTn id="212" dur="43003" fill="hold"/>
                                        <p:tgtEl>
                                          <p:spTgt spid="343"/>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bcc"/>
        </a:solidFill>
      </p:bgPr>
    </p:bg>
    <p:spTree>
      <p:nvGrpSpPr>
        <p:cNvPr id="1" name=""/>
        <p:cNvGrpSpPr/>
        <p:nvPr/>
      </p:nvGrpSpPr>
      <p:grpSpPr>
        <a:xfrm>
          <a:off x="0" y="0"/>
          <a:ext cx="0" cy="0"/>
          <a:chOff x="0" y="0"/>
          <a:chExt cx="0" cy="0"/>
        </a:xfrm>
      </p:grpSpPr>
      <p:sp>
        <p:nvSpPr>
          <p:cNvPr id="344" name="CustomShape 1"/>
          <p:cNvSpPr/>
          <p:nvPr/>
        </p:nvSpPr>
        <p:spPr>
          <a:xfrm>
            <a:off x="216000" y="252360"/>
            <a:ext cx="9646920" cy="5182920"/>
          </a:xfrm>
          <a:prstGeom prst="rect">
            <a:avLst/>
          </a:prstGeom>
          <a:noFill/>
          <a:ln w="9360">
            <a:solidFill>
              <a:srgbClr val="3465a4"/>
            </a:solidFill>
            <a:round/>
          </a:ln>
        </p:spPr>
        <p:style>
          <a:lnRef idx="0"/>
          <a:fillRef idx="0"/>
          <a:effectRef idx="0"/>
          <a:fontRef idx="minor"/>
        </p:style>
      </p:sp>
      <p:sp>
        <p:nvSpPr>
          <p:cNvPr id="345" name="CustomShape 2"/>
          <p:cNvSpPr/>
          <p:nvPr/>
        </p:nvSpPr>
        <p:spPr>
          <a:xfrm>
            <a:off x="108000" y="144360"/>
            <a:ext cx="9864360" cy="5400360"/>
          </a:xfrm>
          <a:prstGeom prst="rect">
            <a:avLst/>
          </a:prstGeom>
          <a:noFill/>
          <a:ln cap="rnd" w="9360">
            <a:solidFill>
              <a:srgbClr val="3465a4"/>
            </a:solidFill>
            <a:custDash>
              <a:ds d="100000" sp="1000"/>
            </a:custDash>
            <a:round/>
          </a:ln>
        </p:spPr>
        <p:style>
          <a:lnRef idx="0"/>
          <a:fillRef idx="0"/>
          <a:effectRef idx="0"/>
          <a:fontRef idx="minor"/>
        </p:style>
      </p:sp>
      <p:pic>
        <p:nvPicPr>
          <p:cNvPr id="346" name="Picture 3" descr=""/>
          <p:cNvPicPr/>
          <p:nvPr/>
        </p:nvPicPr>
        <p:blipFill>
          <a:blip r:embed="rId1"/>
          <a:stretch/>
        </p:blipFill>
        <p:spPr>
          <a:xfrm>
            <a:off x="9791640" y="4680"/>
            <a:ext cx="250560" cy="282240"/>
          </a:xfrm>
          <a:prstGeom prst="rect">
            <a:avLst/>
          </a:prstGeom>
          <a:ln w="0">
            <a:noFill/>
          </a:ln>
        </p:spPr>
      </p:pic>
      <p:pic>
        <p:nvPicPr>
          <p:cNvPr id="347" name="Picture 4" descr=""/>
          <p:cNvPicPr/>
          <p:nvPr/>
        </p:nvPicPr>
        <p:blipFill>
          <a:blip r:embed="rId2"/>
          <a:stretch/>
        </p:blipFill>
        <p:spPr>
          <a:xfrm>
            <a:off x="-36360" y="5400720"/>
            <a:ext cx="252000" cy="282240"/>
          </a:xfrm>
          <a:prstGeom prst="rect">
            <a:avLst/>
          </a:prstGeom>
          <a:ln w="0">
            <a:noFill/>
          </a:ln>
        </p:spPr>
      </p:pic>
      <p:pic>
        <p:nvPicPr>
          <p:cNvPr id="348" name="Picture 5" descr=""/>
          <p:cNvPicPr/>
          <p:nvPr/>
        </p:nvPicPr>
        <p:blipFill>
          <a:blip r:embed="rId3"/>
          <a:stretch/>
        </p:blipFill>
        <p:spPr>
          <a:xfrm>
            <a:off x="9864720" y="5364000"/>
            <a:ext cx="252000" cy="280800"/>
          </a:xfrm>
          <a:prstGeom prst="rect">
            <a:avLst/>
          </a:prstGeom>
          <a:ln w="0">
            <a:noFill/>
          </a:ln>
        </p:spPr>
      </p:pic>
      <p:pic>
        <p:nvPicPr>
          <p:cNvPr id="349" name="Picture 6" descr=""/>
          <p:cNvPicPr/>
          <p:nvPr/>
        </p:nvPicPr>
        <p:blipFill>
          <a:blip r:embed="rId4"/>
          <a:stretch/>
        </p:blipFill>
        <p:spPr>
          <a:xfrm>
            <a:off x="0" y="4680"/>
            <a:ext cx="252000" cy="282240"/>
          </a:xfrm>
          <a:prstGeom prst="rect">
            <a:avLst/>
          </a:prstGeom>
          <a:ln w="0">
            <a:noFill/>
          </a:ln>
        </p:spPr>
      </p:pic>
      <p:sp>
        <p:nvSpPr>
          <p:cNvPr id="350" name="CustomShape 3"/>
          <p:cNvSpPr/>
          <p:nvPr/>
        </p:nvSpPr>
        <p:spPr>
          <a:xfrm>
            <a:off x="252360" y="1251000"/>
            <a:ext cx="4773240" cy="4113000"/>
          </a:xfrm>
          <a:prstGeom prst="rect">
            <a:avLst/>
          </a:prstGeom>
          <a:noFill/>
          <a:ln w="0">
            <a:noFill/>
          </a:ln>
        </p:spPr>
        <p:style>
          <a:lnRef idx="0"/>
          <a:fillRef idx="0"/>
          <a:effectRef idx="0"/>
          <a:fontRef idx="minor"/>
        </p:style>
        <p:txBody>
          <a:bodyPr lIns="90000" rIns="90000" tIns="62640" bIns="45000" anchor="t">
            <a:noAutofit/>
          </a:bodyPr>
          <a:p>
            <a:pPr algn="ctr">
              <a:lnSpc>
                <a:spcPct val="100000"/>
              </a:lnSpc>
              <a:buNone/>
            </a:pPr>
            <a:r>
              <a:rPr b="1" lang="fr-FR" sz="2000" spc="-1" strike="noStrike">
                <a:solidFill>
                  <a:srgbClr val="ff0000"/>
                </a:solidFill>
                <a:latin typeface="Arial"/>
                <a:ea typeface="DejaVu Sans"/>
              </a:rPr>
              <a:t>Des Arches de Survie sont à construire en tous lieux.</a:t>
            </a:r>
            <a:endParaRPr b="0" lang="fr-FR" sz="2000" spc="-1" strike="noStrike">
              <a:latin typeface="Arial"/>
            </a:endParaRPr>
          </a:p>
          <a:p>
            <a:pPr algn="ctr">
              <a:lnSpc>
                <a:spcPct val="100000"/>
              </a:lnSpc>
              <a:buNone/>
            </a:pPr>
            <a:endParaRPr b="0" lang="fr-FR" sz="800" spc="-1" strike="noStrike">
              <a:latin typeface="Arial"/>
            </a:endParaRPr>
          </a:p>
          <a:p>
            <a:pPr algn="just">
              <a:lnSpc>
                <a:spcPct val="100000"/>
              </a:lnSpc>
              <a:buNone/>
            </a:pPr>
            <a:r>
              <a:rPr b="1" lang="fr-FR" sz="2000" spc="-1" strike="noStrike">
                <a:solidFill>
                  <a:srgbClr val="595959"/>
                </a:solidFill>
                <a:latin typeface="Arial"/>
                <a:ea typeface="Noto Sans CJK SC Regular"/>
              </a:rPr>
              <a:t>Ces Arches de Survie doivent être préparées et conçues pour être capables de passer par-dessus le futur Déluge de feu et de sang.</a:t>
            </a:r>
            <a:endParaRPr b="0" lang="fr-FR" sz="2000" spc="-1" strike="noStrike">
              <a:latin typeface="Arial"/>
            </a:endParaRPr>
          </a:p>
          <a:p>
            <a:pPr algn="just">
              <a:lnSpc>
                <a:spcPct val="100000"/>
              </a:lnSpc>
              <a:buNone/>
            </a:pPr>
            <a:r>
              <a:rPr b="1" lang="fr-FR" sz="2000" spc="-1" strike="noStrike">
                <a:solidFill>
                  <a:srgbClr val="595959"/>
                </a:solidFill>
                <a:latin typeface="Arial"/>
                <a:ea typeface="Noto Sans CJK SC Regular"/>
              </a:rPr>
              <a:t>Ne pas hésiter d’utiliser le fric, les outils et les moyens du Système pour les construire, au plus vite.</a:t>
            </a:r>
            <a:endParaRPr b="0" lang="fr-FR" sz="2000" spc="-1" strike="noStrike">
              <a:latin typeface="Arial"/>
            </a:endParaRPr>
          </a:p>
          <a:p>
            <a:pPr algn="just">
              <a:lnSpc>
                <a:spcPct val="100000"/>
              </a:lnSpc>
              <a:buNone/>
            </a:pPr>
            <a:r>
              <a:rPr b="1" lang="fr-FR" sz="2000" spc="-1" strike="noStrike">
                <a:solidFill>
                  <a:srgbClr val="595959"/>
                </a:solidFill>
                <a:latin typeface="Arial"/>
                <a:ea typeface="DejaVu Sans"/>
              </a:rPr>
              <a:t>Ne pas se laisser affaiblir par les croyances enfantines de la religion Écolo. L’important est bien ailleurs</a:t>
            </a:r>
            <a:r>
              <a:rPr b="1" lang="fr-FR" sz="2000" spc="-1" strike="noStrike">
                <a:solidFill>
                  <a:srgbClr val="808080"/>
                </a:solidFill>
                <a:latin typeface="Arial"/>
                <a:ea typeface="DejaVu Sans"/>
              </a:rPr>
              <a:t>.</a:t>
            </a:r>
            <a:endParaRPr b="0" lang="fr-FR" sz="2000" spc="-1" strike="noStrike">
              <a:latin typeface="Arial"/>
            </a:endParaRPr>
          </a:p>
        </p:txBody>
      </p:sp>
      <p:sp>
        <p:nvSpPr>
          <p:cNvPr id="351" name="CustomShape 4"/>
          <p:cNvSpPr/>
          <p:nvPr/>
        </p:nvSpPr>
        <p:spPr>
          <a:xfrm>
            <a:off x="324000" y="316080"/>
            <a:ext cx="9384840" cy="87120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0" lang="fr-FR" sz="4000" spc="-1" strike="noStrike">
                <a:solidFill>
                  <a:srgbClr val="6f6d6d"/>
                </a:solidFill>
                <a:latin typeface="comic"/>
                <a:ea typeface="Noto Sans CJK SC Regular"/>
              </a:rPr>
              <a:t>Construire des Arches de survie</a:t>
            </a:r>
            <a:endParaRPr b="0" lang="fr-FR" sz="4000" spc="-1" strike="noStrike">
              <a:latin typeface="Arial"/>
            </a:endParaRPr>
          </a:p>
        </p:txBody>
      </p:sp>
      <p:sp>
        <p:nvSpPr>
          <p:cNvPr id="352" name="Line 5"/>
          <p:cNvSpPr/>
          <p:nvPr/>
        </p:nvSpPr>
        <p:spPr>
          <a:xfrm>
            <a:off x="326880" y="1187280"/>
            <a:ext cx="9431280" cy="0"/>
          </a:xfrm>
          <a:prstGeom prst="line">
            <a:avLst/>
          </a:prstGeom>
          <a:ln w="2520">
            <a:solidFill>
              <a:srgbClr val="000000"/>
            </a:solidFill>
            <a:round/>
          </a:ln>
        </p:spPr>
        <p:style>
          <a:lnRef idx="0"/>
          <a:fillRef idx="0"/>
          <a:effectRef idx="0"/>
          <a:fontRef idx="minor"/>
        </p:style>
      </p:sp>
      <p:pic>
        <p:nvPicPr>
          <p:cNvPr id="353" name="Image 2" descr=""/>
          <p:cNvPicPr/>
          <p:nvPr/>
        </p:nvPicPr>
        <p:blipFill>
          <a:blip r:embed="rId5"/>
          <a:stretch/>
        </p:blipFill>
        <p:spPr>
          <a:xfrm>
            <a:off x="5252400" y="1862280"/>
            <a:ext cx="4521240" cy="2626560"/>
          </a:xfrm>
          <a:prstGeom prst="rect">
            <a:avLst/>
          </a:prstGeom>
          <a:ln w="0">
            <a:noFill/>
          </a:ln>
        </p:spPr>
      </p:pic>
      <p:pic>
        <p:nvPicPr>
          <p:cNvPr id="354" name="" descr="">
            <a:hlinkClick r:id="" action="ppaction://media"/>
          </p:cNvPr>
          <p:cNvPicPr/>
          <p:nvPr>
            <a:videoFile r:link="rId6"/>
            <p:extLst>
              <p:ext uri="{DAA4B4D4-6D71-4841-9C94-3DE7FCFB9230}">
                <p14:media r:embed="rId7"/>
              </p:ext>
            </p:extLst>
          </p:nvPr>
        </p:nvPicPr>
        <p:blipFill>
          <a:blip r:embed="rId8"/>
          <a:stretch>
            <a:fillRect/>
          </a:stretch>
        </p:blipFill>
        <p:spPr>
          <a:xfrm>
            <a:off x="9290160" y="4889520"/>
            <a:ext cx="609120" cy="609120"/>
          </a:xfrm>
          <a:prstGeom prst="rect">
            <a:avLst/>
          </a:prstGeom>
          <a:ln w="0">
            <a:noFill/>
          </a:ln>
        </p:spPr>
      </p:pic>
    </p:spTree>
  </p:cSld>
  <p:transition spd="slow" advTm="34000">
    <p:push dir="u"/>
  </p:transition>
  <p:timing>
    <p:tnLst>
      <p:par>
        <p:cTn id="213" dur="indefinite" restart="never" nodeType="tmRoot">
          <p:childTnLst>
            <p:seq>
              <p:cTn id="214" dur="indefinite" nodeType="mainSeq">
                <p:childTnLst>
                  <p:par>
                    <p:cTn id="215" fill="hold">
                      <p:stCondLst>
                        <p:cond delay="0"/>
                      </p:stCondLst>
                      <p:childTnLst>
                        <p:par>
                          <p:cTn id="216" fill="hold">
                            <p:stCondLst>
                              <p:cond delay="0"/>
                            </p:stCondLst>
                            <p:childTnLst>
                              <p:par>
                                <p:cTn id="217" nodeType="afterEffect" fill="hold" presetClass="mediacall">
                                  <p:stCondLst>
                                    <p:cond delay="0"/>
                                  </p:stCondLst>
                                  <p:childTnLst>
                                    <p:cmd type="call" cmd="">
                                      <p:cBhvr>
                                        <p:cTn id="218" dur="31021" fill="hold"/>
                                        <p:tgtEl>
                                          <p:spTgt spid="354"/>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bcc"/>
        </a:solidFill>
      </p:bgPr>
    </p:bg>
    <p:spTree>
      <p:nvGrpSpPr>
        <p:cNvPr id="1" name=""/>
        <p:cNvGrpSpPr/>
        <p:nvPr/>
      </p:nvGrpSpPr>
      <p:grpSpPr>
        <a:xfrm>
          <a:off x="0" y="0"/>
          <a:ext cx="0" cy="0"/>
          <a:chOff x="0" y="0"/>
          <a:chExt cx="0" cy="0"/>
        </a:xfrm>
      </p:grpSpPr>
      <p:pic>
        <p:nvPicPr>
          <p:cNvPr id="355" name="Image 2" descr=""/>
          <p:cNvPicPr/>
          <p:nvPr/>
        </p:nvPicPr>
        <p:blipFill>
          <a:blip r:embed="rId1"/>
          <a:stretch/>
        </p:blipFill>
        <p:spPr>
          <a:xfrm>
            <a:off x="-1440" y="-2520"/>
            <a:ext cx="10083240" cy="5675400"/>
          </a:xfrm>
          <a:prstGeom prst="rect">
            <a:avLst/>
          </a:prstGeom>
          <a:ln w="0">
            <a:noFill/>
          </a:ln>
        </p:spPr>
      </p:pic>
      <p:sp>
        <p:nvSpPr>
          <p:cNvPr id="356" name="CustomShape 3"/>
          <p:cNvSpPr/>
          <p:nvPr/>
        </p:nvSpPr>
        <p:spPr>
          <a:xfrm>
            <a:off x="382680" y="1271520"/>
            <a:ext cx="5549760" cy="4233600"/>
          </a:xfrm>
          <a:prstGeom prst="rect">
            <a:avLst/>
          </a:prstGeom>
          <a:noFill/>
          <a:ln w="0">
            <a:noFill/>
          </a:ln>
        </p:spPr>
        <p:style>
          <a:lnRef idx="0"/>
          <a:fillRef idx="0"/>
          <a:effectRef idx="0"/>
          <a:fontRef idx="minor"/>
        </p:style>
        <p:txBody>
          <a:bodyPr lIns="90000" rIns="90000" tIns="62640" bIns="45000" anchor="t">
            <a:noAutofit/>
          </a:bodyPr>
          <a:p>
            <a:pPr algn="ctr">
              <a:lnSpc>
                <a:spcPct val="93000"/>
              </a:lnSpc>
              <a:buNone/>
            </a:pPr>
            <a:r>
              <a:rPr b="1" lang="fr-FR" sz="2000" spc="-1" strike="noStrike">
                <a:solidFill>
                  <a:srgbClr val="ff0000"/>
                </a:solidFill>
                <a:latin typeface="Arial"/>
                <a:ea typeface="Noto Sans CJK SC Regular"/>
              </a:rPr>
              <a:t>L’argent liquide va être supprimé.</a:t>
            </a:r>
            <a:endParaRPr b="0" lang="fr-FR" sz="2000" spc="-1" strike="noStrike">
              <a:latin typeface="Arial"/>
            </a:endParaRPr>
          </a:p>
          <a:p>
            <a:pPr algn="ctr">
              <a:lnSpc>
                <a:spcPct val="93000"/>
              </a:lnSpc>
              <a:buNone/>
            </a:pPr>
            <a:endParaRPr b="0" lang="fr-FR" sz="1000" spc="-1" strike="noStrike">
              <a:latin typeface="Arial"/>
            </a:endParaRPr>
          </a:p>
          <a:p>
            <a:pPr algn="just">
              <a:lnSpc>
                <a:spcPct val="93000"/>
              </a:lnSpc>
              <a:buNone/>
            </a:pPr>
            <a:r>
              <a:rPr b="1" lang="fr-FR" sz="2000" spc="-1" strike="noStrike">
                <a:solidFill>
                  <a:srgbClr val="595959"/>
                </a:solidFill>
                <a:latin typeface="Arial"/>
                <a:ea typeface="Noto Sans CJK SC Regular"/>
              </a:rPr>
              <a:t>Après plus personne ne pourra plus acheter ni vendre sans avoir la marque de la Bête Système, c’est-à-dire, sans avoir le certificat officiel de soumission totale au Système.</a:t>
            </a:r>
            <a:endParaRPr b="0" lang="fr-FR" sz="2000" spc="-1" strike="noStrike">
              <a:latin typeface="Arial"/>
            </a:endParaRPr>
          </a:p>
          <a:p>
            <a:pPr algn="just">
              <a:lnSpc>
                <a:spcPct val="93000"/>
              </a:lnSpc>
              <a:buNone/>
            </a:pPr>
            <a:endParaRPr b="0" lang="fr-FR" sz="800" spc="-1" strike="noStrike">
              <a:latin typeface="Arial"/>
            </a:endParaRPr>
          </a:p>
          <a:p>
            <a:pPr algn="just">
              <a:lnSpc>
                <a:spcPct val="93000"/>
              </a:lnSpc>
              <a:buNone/>
            </a:pPr>
            <a:r>
              <a:rPr b="1" lang="fr-FR" sz="2000" spc="-1" strike="noStrike">
                <a:solidFill>
                  <a:srgbClr val="595959"/>
                </a:solidFill>
                <a:latin typeface="Arial"/>
                <a:ea typeface="Noto Sans CJK SC Regular"/>
              </a:rPr>
              <a:t>L’autonomie maximale sera indispensable pour pouvoir rester libres du Système devenu la Bête.</a:t>
            </a:r>
            <a:endParaRPr b="0" lang="fr-FR" sz="2000" spc="-1" strike="noStrike">
              <a:latin typeface="Arial"/>
            </a:endParaRPr>
          </a:p>
          <a:p>
            <a:pPr algn="just">
              <a:lnSpc>
                <a:spcPct val="93000"/>
              </a:lnSpc>
              <a:buNone/>
            </a:pPr>
            <a:endParaRPr b="0" lang="fr-FR" sz="800" spc="-1" strike="noStrike">
              <a:latin typeface="Arial"/>
            </a:endParaRPr>
          </a:p>
          <a:p>
            <a:pPr algn="just">
              <a:lnSpc>
                <a:spcPct val="93000"/>
              </a:lnSpc>
              <a:buNone/>
            </a:pPr>
            <a:r>
              <a:rPr b="1" lang="fr-FR" sz="2000" spc="-1" strike="noStrike">
                <a:solidFill>
                  <a:srgbClr val="595959"/>
                </a:solidFill>
                <a:latin typeface="Arial"/>
                <a:ea typeface="DejaVu Sans"/>
              </a:rPr>
              <a:t>Le meilleur moyen pour être autonome est de constituer un réseau de personnes et un réseau entre ces Arches pour s’entraider et se complémenter.</a:t>
            </a:r>
            <a:endParaRPr b="0" lang="fr-FR" sz="2000" spc="-1" strike="noStrike">
              <a:latin typeface="Arial"/>
            </a:endParaRPr>
          </a:p>
        </p:txBody>
      </p:sp>
      <p:sp>
        <p:nvSpPr>
          <p:cNvPr id="357" name="CustomShape 4"/>
          <p:cNvSpPr/>
          <p:nvPr/>
        </p:nvSpPr>
        <p:spPr>
          <a:xfrm>
            <a:off x="2411280" y="324000"/>
            <a:ext cx="5651280" cy="755280"/>
          </a:xfrm>
          <a:prstGeom prst="rect">
            <a:avLst/>
          </a:prstGeom>
          <a:noFill/>
          <a:ln w="0">
            <a:noFill/>
          </a:ln>
        </p:spPr>
        <p:style>
          <a:lnRef idx="0"/>
          <a:fillRef idx="0"/>
          <a:effectRef idx="0"/>
          <a:fontRef idx="minor"/>
        </p:style>
        <p:txBody>
          <a:bodyPr wrap="none" lIns="90000" rIns="90000" tIns="45000" bIns="45000" anchor="t">
            <a:noAutofit/>
          </a:bodyPr>
          <a:p>
            <a:pPr algn="ctr">
              <a:lnSpc>
                <a:spcPct val="93000"/>
              </a:lnSpc>
              <a:buNone/>
            </a:pPr>
            <a:r>
              <a:rPr b="0" lang="fr-FR" sz="4000" spc="-1" strike="noStrike">
                <a:solidFill>
                  <a:srgbClr val="808080"/>
                </a:solidFill>
                <a:latin typeface="comic"/>
                <a:ea typeface="Noto Sans CJK SC Regular"/>
              </a:rPr>
              <a:t>Préparer l’autonomie</a:t>
            </a:r>
            <a:endParaRPr b="0" lang="fr-FR" sz="4000" spc="-1" strike="noStrike">
              <a:latin typeface="Arial"/>
            </a:endParaRPr>
          </a:p>
        </p:txBody>
      </p:sp>
      <p:pic>
        <p:nvPicPr>
          <p:cNvPr id="358" name="Image 366" descr=""/>
          <p:cNvPicPr/>
          <p:nvPr/>
        </p:nvPicPr>
        <p:blipFill>
          <a:blip r:embed="rId2"/>
          <a:stretch/>
        </p:blipFill>
        <p:spPr>
          <a:xfrm>
            <a:off x="6198840" y="1271520"/>
            <a:ext cx="3484440" cy="3858840"/>
          </a:xfrm>
          <a:prstGeom prst="rect">
            <a:avLst/>
          </a:prstGeom>
          <a:ln w="0">
            <a:noFill/>
          </a:ln>
        </p:spPr>
      </p:pic>
      <p:pic>
        <p:nvPicPr>
          <p:cNvPr id="359" name="" descr="">
            <a:hlinkClick r:id="" action="ppaction://media"/>
          </p:cNvPr>
          <p:cNvPicPr/>
          <p:nvPr>
            <a:videoFile r:link="rId3"/>
            <p:extLst>
              <p:ext uri="{DAA4B4D4-6D71-4841-9C94-3DE7FCFB9230}">
                <p14:media r:embed="rId4"/>
              </p:ext>
            </p:extLst>
          </p:nvPr>
        </p:nvPicPr>
        <p:blipFill>
          <a:blip r:embed="rId5"/>
          <a:stretch>
            <a:fillRect/>
          </a:stretch>
        </p:blipFill>
        <p:spPr>
          <a:xfrm>
            <a:off x="9127800" y="4792320"/>
            <a:ext cx="609120" cy="609120"/>
          </a:xfrm>
          <a:prstGeom prst="rect">
            <a:avLst/>
          </a:prstGeom>
          <a:ln w="0">
            <a:noFill/>
          </a:ln>
        </p:spPr>
      </p:pic>
    </p:spTree>
  </p:cSld>
  <p:transition spd="slow" advTm="39000">
    <p:push dir="u"/>
  </p:transition>
  <p:timing>
    <p:tnLst>
      <p:par>
        <p:cTn id="219" dur="indefinite" restart="never" nodeType="tmRoot">
          <p:childTnLst>
            <p:seq>
              <p:cTn id="220" dur="indefinite" nodeType="mainSeq">
                <p:childTnLst>
                  <p:par>
                    <p:cTn id="221" fill="hold">
                      <p:stCondLst>
                        <p:cond delay="0"/>
                      </p:stCondLst>
                      <p:childTnLst>
                        <p:par>
                          <p:cTn id="222" fill="hold">
                            <p:stCondLst>
                              <p:cond delay="0"/>
                            </p:stCondLst>
                            <p:childTnLst>
                              <p:par>
                                <p:cTn id="223" nodeType="afterEffect" fill="hold" presetClass="mediacall">
                                  <p:stCondLst>
                                    <p:cond delay="0"/>
                                  </p:stCondLst>
                                  <p:childTnLst>
                                    <p:cmd type="call" cmd="">
                                      <p:cBhvr>
                                        <p:cTn id="224" dur="36037" fill="hold"/>
                                        <p:tgtEl>
                                          <p:spTgt spid="359"/>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bcc"/>
        </a:solidFill>
      </p:bgPr>
    </p:bg>
    <p:spTree>
      <p:nvGrpSpPr>
        <p:cNvPr id="1" name=""/>
        <p:cNvGrpSpPr/>
        <p:nvPr/>
      </p:nvGrpSpPr>
      <p:grpSpPr>
        <a:xfrm>
          <a:off x="0" y="0"/>
          <a:ext cx="0" cy="0"/>
          <a:chOff x="0" y="0"/>
          <a:chExt cx="0" cy="0"/>
        </a:xfrm>
      </p:grpSpPr>
      <p:sp>
        <p:nvSpPr>
          <p:cNvPr id="360" name="CustomShape 1"/>
          <p:cNvSpPr/>
          <p:nvPr/>
        </p:nvSpPr>
        <p:spPr>
          <a:xfrm>
            <a:off x="216000" y="252360"/>
            <a:ext cx="9646920" cy="5182920"/>
          </a:xfrm>
          <a:prstGeom prst="rect">
            <a:avLst/>
          </a:prstGeom>
          <a:solidFill>
            <a:srgbClr val="fffbcc"/>
          </a:solidFill>
          <a:ln w="9360">
            <a:solidFill>
              <a:srgbClr val="3465a4"/>
            </a:solidFill>
            <a:round/>
          </a:ln>
        </p:spPr>
        <p:style>
          <a:lnRef idx="0"/>
          <a:fillRef idx="0"/>
          <a:effectRef idx="0"/>
          <a:fontRef idx="minor"/>
        </p:style>
      </p:sp>
      <p:sp>
        <p:nvSpPr>
          <p:cNvPr id="361" name="CustomShape 2"/>
          <p:cNvSpPr/>
          <p:nvPr/>
        </p:nvSpPr>
        <p:spPr>
          <a:xfrm>
            <a:off x="108000" y="144360"/>
            <a:ext cx="9864360" cy="5400360"/>
          </a:xfrm>
          <a:prstGeom prst="rect">
            <a:avLst/>
          </a:prstGeom>
          <a:noFill/>
          <a:ln cap="rnd" w="9360">
            <a:solidFill>
              <a:srgbClr val="3465a4"/>
            </a:solidFill>
            <a:custDash>
              <a:ds d="100000" sp="1000"/>
            </a:custDash>
            <a:round/>
          </a:ln>
        </p:spPr>
        <p:style>
          <a:lnRef idx="0"/>
          <a:fillRef idx="0"/>
          <a:effectRef idx="0"/>
          <a:fontRef idx="minor"/>
        </p:style>
      </p:sp>
      <p:pic>
        <p:nvPicPr>
          <p:cNvPr id="362" name="Picture 3" descr=""/>
          <p:cNvPicPr/>
          <p:nvPr/>
        </p:nvPicPr>
        <p:blipFill>
          <a:blip r:embed="rId1"/>
          <a:stretch/>
        </p:blipFill>
        <p:spPr>
          <a:xfrm>
            <a:off x="9791640" y="4680"/>
            <a:ext cx="250560" cy="282240"/>
          </a:xfrm>
          <a:prstGeom prst="rect">
            <a:avLst/>
          </a:prstGeom>
          <a:ln w="0">
            <a:noFill/>
          </a:ln>
        </p:spPr>
      </p:pic>
      <p:pic>
        <p:nvPicPr>
          <p:cNvPr id="363" name="Picture 4" descr=""/>
          <p:cNvPicPr/>
          <p:nvPr/>
        </p:nvPicPr>
        <p:blipFill>
          <a:blip r:embed="rId2"/>
          <a:stretch/>
        </p:blipFill>
        <p:spPr>
          <a:xfrm>
            <a:off x="-36360" y="5400720"/>
            <a:ext cx="252000" cy="282240"/>
          </a:xfrm>
          <a:prstGeom prst="rect">
            <a:avLst/>
          </a:prstGeom>
          <a:ln w="0">
            <a:noFill/>
          </a:ln>
        </p:spPr>
      </p:pic>
      <p:pic>
        <p:nvPicPr>
          <p:cNvPr id="364" name="Picture 5" descr=""/>
          <p:cNvPicPr/>
          <p:nvPr/>
        </p:nvPicPr>
        <p:blipFill>
          <a:blip r:embed="rId3"/>
          <a:stretch/>
        </p:blipFill>
        <p:spPr>
          <a:xfrm>
            <a:off x="9864720" y="5364000"/>
            <a:ext cx="252000" cy="280800"/>
          </a:xfrm>
          <a:prstGeom prst="rect">
            <a:avLst/>
          </a:prstGeom>
          <a:ln w="0">
            <a:noFill/>
          </a:ln>
        </p:spPr>
      </p:pic>
      <p:pic>
        <p:nvPicPr>
          <p:cNvPr id="365" name="Picture 6" descr=""/>
          <p:cNvPicPr/>
          <p:nvPr/>
        </p:nvPicPr>
        <p:blipFill>
          <a:blip r:embed="rId4"/>
          <a:stretch/>
        </p:blipFill>
        <p:spPr>
          <a:xfrm>
            <a:off x="0" y="4680"/>
            <a:ext cx="252000" cy="282240"/>
          </a:xfrm>
          <a:prstGeom prst="rect">
            <a:avLst/>
          </a:prstGeom>
          <a:ln w="0">
            <a:noFill/>
          </a:ln>
        </p:spPr>
      </p:pic>
      <p:sp>
        <p:nvSpPr>
          <p:cNvPr id="366" name="CustomShape 3"/>
          <p:cNvSpPr/>
          <p:nvPr/>
        </p:nvSpPr>
        <p:spPr>
          <a:xfrm>
            <a:off x="469800" y="1488960"/>
            <a:ext cx="4616640" cy="3729960"/>
          </a:xfrm>
          <a:prstGeom prst="rect">
            <a:avLst/>
          </a:prstGeom>
          <a:noFill/>
          <a:ln w="0">
            <a:noFill/>
          </a:ln>
        </p:spPr>
        <p:style>
          <a:lnRef idx="0"/>
          <a:fillRef idx="0"/>
          <a:effectRef idx="0"/>
          <a:fontRef idx="minor"/>
        </p:style>
        <p:txBody>
          <a:bodyPr lIns="90000" rIns="90000" tIns="62640" bIns="45000" anchor="t">
            <a:noAutofit/>
          </a:bodyPr>
          <a:p>
            <a:pPr algn="just">
              <a:lnSpc>
                <a:spcPct val="100000"/>
              </a:lnSpc>
              <a:buNone/>
            </a:pPr>
            <a:r>
              <a:rPr b="1" lang="fr-FR" sz="2000" spc="-1" strike="noStrike">
                <a:solidFill>
                  <a:srgbClr val="595959"/>
                </a:solidFill>
                <a:latin typeface="Arial"/>
                <a:ea typeface="Noto Sans CJK SC Regular"/>
              </a:rPr>
              <a:t>Il est nécessaire de créer de petites communautés de vie au sein de ces Arches de survie.</a:t>
            </a:r>
            <a:endParaRPr b="0" lang="fr-FR" sz="2000" spc="-1" strike="noStrike">
              <a:latin typeface="Arial"/>
            </a:endParaRPr>
          </a:p>
          <a:p>
            <a:pPr algn="just">
              <a:lnSpc>
                <a:spcPct val="100000"/>
              </a:lnSpc>
              <a:buNone/>
            </a:pPr>
            <a:endParaRPr b="0" lang="fr-FR" sz="2000" spc="-1" strike="noStrike">
              <a:latin typeface="Arial"/>
            </a:endParaRPr>
          </a:p>
          <a:p>
            <a:pPr algn="just">
              <a:lnSpc>
                <a:spcPct val="100000"/>
              </a:lnSpc>
              <a:buNone/>
            </a:pPr>
            <a:r>
              <a:rPr b="1" lang="fr-FR" sz="2000" spc="-1" strike="noStrike">
                <a:solidFill>
                  <a:srgbClr val="595959"/>
                </a:solidFill>
                <a:latin typeface="Arial"/>
                <a:ea typeface="Noto Sans CJK SC Regular"/>
              </a:rPr>
              <a:t>Des communautés spirituelles, non religieuses, basées sur l’Amour de la Vérité.</a:t>
            </a:r>
            <a:endParaRPr b="0" lang="fr-FR" sz="2000" spc="-1" strike="noStrike">
              <a:latin typeface="Arial"/>
            </a:endParaRPr>
          </a:p>
          <a:p>
            <a:pPr algn="just">
              <a:lnSpc>
                <a:spcPct val="100000"/>
              </a:lnSpc>
              <a:buNone/>
            </a:pPr>
            <a:endParaRPr b="0" lang="fr-FR" sz="2000" spc="-1" strike="noStrike">
              <a:latin typeface="Arial"/>
            </a:endParaRPr>
          </a:p>
          <a:p>
            <a:pPr algn="just">
              <a:lnSpc>
                <a:spcPct val="100000"/>
              </a:lnSpc>
              <a:buNone/>
            </a:pPr>
            <a:r>
              <a:rPr b="1" lang="fr-FR" sz="2000" spc="-1" strike="noStrike">
                <a:solidFill>
                  <a:srgbClr val="595959"/>
                </a:solidFill>
                <a:latin typeface="Arial"/>
                <a:ea typeface="Noto Sans CJK SC Regular"/>
              </a:rPr>
              <a:t>Seul l’Amour réel de la Vérité permet d’unir et de souder à long terme les membres de ces communautés.</a:t>
            </a:r>
            <a:endParaRPr b="0" lang="fr-FR" sz="2000" spc="-1" strike="noStrike">
              <a:latin typeface="Arial"/>
            </a:endParaRPr>
          </a:p>
          <a:p>
            <a:pPr algn="ctr">
              <a:lnSpc>
                <a:spcPct val="100000"/>
              </a:lnSpc>
              <a:buNone/>
            </a:pPr>
            <a:endParaRPr b="0" lang="fr-FR" sz="2000" spc="-1" strike="noStrike">
              <a:latin typeface="Arial"/>
            </a:endParaRPr>
          </a:p>
          <a:p>
            <a:pPr algn="ctr">
              <a:lnSpc>
                <a:spcPct val="100000"/>
              </a:lnSpc>
              <a:buNone/>
            </a:pPr>
            <a:endParaRPr b="0" lang="fr-FR" sz="2000" spc="-1" strike="noStrike">
              <a:latin typeface="Arial"/>
            </a:endParaRPr>
          </a:p>
          <a:p>
            <a:pPr algn="ctr">
              <a:lnSpc>
                <a:spcPct val="100000"/>
              </a:lnSpc>
              <a:buNone/>
            </a:pPr>
            <a:endParaRPr b="0" lang="fr-FR" sz="2000" spc="-1" strike="noStrike">
              <a:latin typeface="Arial"/>
            </a:endParaRPr>
          </a:p>
          <a:p>
            <a:pPr algn="ctr">
              <a:lnSpc>
                <a:spcPct val="100000"/>
              </a:lnSpc>
              <a:buNone/>
            </a:pPr>
            <a:endParaRPr b="0" lang="fr-FR" sz="2000" spc="-1" strike="noStrike">
              <a:latin typeface="Arial"/>
            </a:endParaRPr>
          </a:p>
        </p:txBody>
      </p:sp>
      <p:sp>
        <p:nvSpPr>
          <p:cNvPr id="367" name="CustomShape 4"/>
          <p:cNvSpPr/>
          <p:nvPr/>
        </p:nvSpPr>
        <p:spPr>
          <a:xfrm>
            <a:off x="469800" y="378720"/>
            <a:ext cx="9156240" cy="56484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0" lang="fr-FR" sz="4000" spc="-1" strike="noStrike">
                <a:solidFill>
                  <a:srgbClr val="6f6d6d"/>
                </a:solidFill>
                <a:latin typeface="comic"/>
                <a:ea typeface="Noto Sans CJK SC Regular"/>
              </a:rPr>
              <a:t>Vivre en communauté</a:t>
            </a:r>
            <a:endParaRPr b="0" lang="fr-FR" sz="4000" spc="-1" strike="noStrike">
              <a:latin typeface="Arial"/>
            </a:endParaRPr>
          </a:p>
        </p:txBody>
      </p:sp>
      <p:sp>
        <p:nvSpPr>
          <p:cNvPr id="368" name="Line 5"/>
          <p:cNvSpPr/>
          <p:nvPr/>
        </p:nvSpPr>
        <p:spPr>
          <a:xfrm>
            <a:off x="326880" y="1187280"/>
            <a:ext cx="9431280" cy="0"/>
          </a:xfrm>
          <a:prstGeom prst="line">
            <a:avLst/>
          </a:prstGeom>
          <a:ln w="2520">
            <a:solidFill>
              <a:srgbClr val="000000"/>
            </a:solidFill>
            <a:round/>
          </a:ln>
        </p:spPr>
        <p:style>
          <a:lnRef idx="0"/>
          <a:fillRef idx="0"/>
          <a:effectRef idx="0"/>
          <a:fontRef idx="minor"/>
        </p:style>
      </p:sp>
      <p:pic>
        <p:nvPicPr>
          <p:cNvPr id="369" name="Image 376" descr=""/>
          <p:cNvPicPr/>
          <p:nvPr/>
        </p:nvPicPr>
        <p:blipFill>
          <a:blip r:embed="rId5"/>
          <a:stretch/>
        </p:blipFill>
        <p:spPr>
          <a:xfrm>
            <a:off x="5601240" y="1850040"/>
            <a:ext cx="4156920" cy="2756520"/>
          </a:xfrm>
          <a:prstGeom prst="rect">
            <a:avLst/>
          </a:prstGeom>
          <a:ln w="0">
            <a:noFill/>
          </a:ln>
        </p:spPr>
      </p:pic>
      <p:pic>
        <p:nvPicPr>
          <p:cNvPr id="370" name="" descr="">
            <a:hlinkClick r:id="" action="ppaction://media"/>
          </p:cNvPr>
          <p:cNvPicPr/>
          <p:nvPr>
            <a:videoFile r:link="rId6"/>
            <p:extLst>
              <p:ext uri="{DAA4B4D4-6D71-4841-9C94-3DE7FCFB9230}">
                <p14:media r:embed="rId7"/>
              </p:ext>
            </p:extLst>
          </p:nvPr>
        </p:nvPicPr>
        <p:blipFill>
          <a:blip r:embed="rId8"/>
          <a:stretch>
            <a:fillRect/>
          </a:stretch>
        </p:blipFill>
        <p:spPr>
          <a:xfrm>
            <a:off x="9237600" y="4852440"/>
            <a:ext cx="609120" cy="609120"/>
          </a:xfrm>
          <a:prstGeom prst="rect">
            <a:avLst/>
          </a:prstGeom>
          <a:ln w="0">
            <a:noFill/>
          </a:ln>
        </p:spPr>
      </p:pic>
    </p:spTree>
  </p:cSld>
  <p:transition spd="slow" advTm="25000">
    <p:push dir="u"/>
  </p:transition>
  <p:timing>
    <p:tnLst>
      <p:par>
        <p:cTn id="225" dur="indefinite" restart="never" nodeType="tmRoot">
          <p:childTnLst>
            <p:seq>
              <p:cTn id="226" dur="indefinite" nodeType="mainSeq">
                <p:childTnLst>
                  <p:par>
                    <p:cTn id="227" fill="hold">
                      <p:stCondLst>
                        <p:cond delay="0"/>
                      </p:stCondLst>
                      <p:childTnLst>
                        <p:par>
                          <p:cTn id="228" fill="hold">
                            <p:stCondLst>
                              <p:cond delay="0"/>
                            </p:stCondLst>
                            <p:childTnLst>
                              <p:par>
                                <p:cTn id="229" nodeType="afterEffect" fill="hold" presetClass="mediacall">
                                  <p:stCondLst>
                                    <p:cond delay="0"/>
                                  </p:stCondLst>
                                  <p:childTnLst>
                                    <p:cmd type="call" cmd="">
                                      <p:cBhvr>
                                        <p:cTn id="230" dur="21501" fill="hold"/>
                                        <p:tgtEl>
                                          <p:spTgt spid="370"/>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bcc"/>
        </a:solidFill>
      </p:bgPr>
    </p:bg>
    <p:spTree>
      <p:nvGrpSpPr>
        <p:cNvPr id="1" name=""/>
        <p:cNvGrpSpPr/>
        <p:nvPr/>
      </p:nvGrpSpPr>
      <p:grpSpPr>
        <a:xfrm>
          <a:off x="0" y="0"/>
          <a:ext cx="0" cy="0"/>
          <a:chOff x="0" y="0"/>
          <a:chExt cx="0" cy="0"/>
        </a:xfrm>
      </p:grpSpPr>
      <p:sp>
        <p:nvSpPr>
          <p:cNvPr id="371" name="CustomShape 1"/>
          <p:cNvSpPr/>
          <p:nvPr/>
        </p:nvSpPr>
        <p:spPr>
          <a:xfrm>
            <a:off x="108000" y="144360"/>
            <a:ext cx="9864360" cy="5400360"/>
          </a:xfrm>
          <a:prstGeom prst="rect">
            <a:avLst/>
          </a:prstGeom>
          <a:noFill/>
          <a:ln cap="rnd" w="9360">
            <a:solidFill>
              <a:srgbClr val="3465a4"/>
            </a:solidFill>
            <a:custDash>
              <a:ds d="100000" sp="1000"/>
            </a:custDash>
            <a:round/>
          </a:ln>
        </p:spPr>
        <p:style>
          <a:lnRef idx="0"/>
          <a:fillRef idx="0"/>
          <a:effectRef idx="0"/>
          <a:fontRef idx="minor"/>
        </p:style>
      </p:sp>
      <p:sp>
        <p:nvSpPr>
          <p:cNvPr id="372" name="CustomShape 2"/>
          <p:cNvSpPr/>
          <p:nvPr/>
        </p:nvSpPr>
        <p:spPr>
          <a:xfrm>
            <a:off x="179280" y="216000"/>
            <a:ext cx="9754920" cy="5292360"/>
          </a:xfrm>
          <a:prstGeom prst="rect">
            <a:avLst/>
          </a:prstGeom>
          <a:solidFill>
            <a:srgbClr val="fffbcc"/>
          </a:solidFill>
          <a:ln w="9360">
            <a:solidFill>
              <a:srgbClr val="3465a4"/>
            </a:solidFill>
            <a:round/>
          </a:ln>
        </p:spPr>
        <p:style>
          <a:lnRef idx="0"/>
          <a:fillRef idx="0"/>
          <a:effectRef idx="0"/>
          <a:fontRef idx="minor"/>
        </p:style>
      </p:sp>
      <p:pic>
        <p:nvPicPr>
          <p:cNvPr id="373" name="Picture 3" descr=""/>
          <p:cNvPicPr/>
          <p:nvPr/>
        </p:nvPicPr>
        <p:blipFill>
          <a:blip r:embed="rId1"/>
          <a:stretch/>
        </p:blipFill>
        <p:spPr>
          <a:xfrm>
            <a:off x="0" y="4680"/>
            <a:ext cx="252000" cy="282240"/>
          </a:xfrm>
          <a:prstGeom prst="rect">
            <a:avLst/>
          </a:prstGeom>
          <a:ln w="0">
            <a:noFill/>
          </a:ln>
        </p:spPr>
      </p:pic>
      <p:sp>
        <p:nvSpPr>
          <p:cNvPr id="374" name="CustomShape 3"/>
          <p:cNvSpPr/>
          <p:nvPr/>
        </p:nvSpPr>
        <p:spPr>
          <a:xfrm>
            <a:off x="2484360" y="324000"/>
            <a:ext cx="5256000" cy="755280"/>
          </a:xfrm>
          <a:prstGeom prst="rect">
            <a:avLst/>
          </a:prstGeom>
          <a:noFill/>
          <a:ln w="0">
            <a:noFill/>
          </a:ln>
        </p:spPr>
        <p:style>
          <a:lnRef idx="0"/>
          <a:fillRef idx="0"/>
          <a:effectRef idx="0"/>
          <a:fontRef idx="minor"/>
        </p:style>
        <p:txBody>
          <a:bodyPr wrap="none" lIns="90000" rIns="90000" tIns="45000" bIns="45000" anchor="t">
            <a:noAutofit/>
          </a:bodyPr>
          <a:p>
            <a:pPr algn="ctr">
              <a:lnSpc>
                <a:spcPct val="93000"/>
              </a:lnSpc>
              <a:buNone/>
            </a:pPr>
            <a:r>
              <a:rPr b="0" lang="fr-FR" sz="4000" spc="-1" strike="noStrike">
                <a:solidFill>
                  <a:srgbClr val="808080"/>
                </a:solidFill>
                <a:latin typeface="comic"/>
                <a:ea typeface="Noto Sans CJK SC Regular"/>
              </a:rPr>
              <a:t>S’aimer les uns les autres</a:t>
            </a:r>
            <a:endParaRPr b="0" lang="fr-FR" sz="4000" spc="-1" strike="noStrike">
              <a:latin typeface="Arial"/>
            </a:endParaRPr>
          </a:p>
        </p:txBody>
      </p:sp>
      <p:pic>
        <p:nvPicPr>
          <p:cNvPr id="375" name="Picture 5" descr=""/>
          <p:cNvPicPr/>
          <p:nvPr/>
        </p:nvPicPr>
        <p:blipFill>
          <a:blip r:embed="rId2"/>
          <a:stretch/>
        </p:blipFill>
        <p:spPr>
          <a:xfrm>
            <a:off x="9899640" y="4680"/>
            <a:ext cx="252000" cy="282240"/>
          </a:xfrm>
          <a:prstGeom prst="rect">
            <a:avLst/>
          </a:prstGeom>
          <a:ln w="0">
            <a:noFill/>
          </a:ln>
        </p:spPr>
      </p:pic>
      <p:sp>
        <p:nvSpPr>
          <p:cNvPr id="376" name="Line 4"/>
          <p:cNvSpPr/>
          <p:nvPr/>
        </p:nvSpPr>
        <p:spPr>
          <a:xfrm>
            <a:off x="287280" y="1187280"/>
            <a:ext cx="9575640" cy="1440"/>
          </a:xfrm>
          <a:prstGeom prst="line">
            <a:avLst/>
          </a:prstGeom>
          <a:ln w="2520">
            <a:solidFill>
              <a:srgbClr val="000000"/>
            </a:solidFill>
            <a:round/>
          </a:ln>
        </p:spPr>
        <p:style>
          <a:lnRef idx="0"/>
          <a:fillRef idx="0"/>
          <a:effectRef idx="0"/>
          <a:fontRef idx="minor"/>
        </p:style>
      </p:sp>
      <p:pic>
        <p:nvPicPr>
          <p:cNvPr id="377" name="Picture 7" descr=""/>
          <p:cNvPicPr/>
          <p:nvPr/>
        </p:nvPicPr>
        <p:blipFill>
          <a:blip r:embed="rId3"/>
          <a:stretch/>
        </p:blipFill>
        <p:spPr>
          <a:xfrm>
            <a:off x="0" y="5400720"/>
            <a:ext cx="252000" cy="282240"/>
          </a:xfrm>
          <a:prstGeom prst="rect">
            <a:avLst/>
          </a:prstGeom>
          <a:ln w="0">
            <a:noFill/>
          </a:ln>
        </p:spPr>
      </p:pic>
      <p:pic>
        <p:nvPicPr>
          <p:cNvPr id="378" name="Picture 8" descr=""/>
          <p:cNvPicPr/>
          <p:nvPr/>
        </p:nvPicPr>
        <p:blipFill>
          <a:blip r:embed="rId4"/>
          <a:stretch/>
        </p:blipFill>
        <p:spPr>
          <a:xfrm>
            <a:off x="9864720" y="5435640"/>
            <a:ext cx="252000" cy="282240"/>
          </a:xfrm>
          <a:prstGeom prst="rect">
            <a:avLst/>
          </a:prstGeom>
          <a:ln w="0">
            <a:noFill/>
          </a:ln>
        </p:spPr>
      </p:pic>
      <p:sp>
        <p:nvSpPr>
          <p:cNvPr id="379" name="CustomShape 5"/>
          <p:cNvSpPr/>
          <p:nvPr/>
        </p:nvSpPr>
        <p:spPr>
          <a:xfrm>
            <a:off x="325440" y="1265040"/>
            <a:ext cx="4384440" cy="4905000"/>
          </a:xfrm>
          <a:prstGeom prst="rect">
            <a:avLst/>
          </a:prstGeom>
          <a:noFill/>
          <a:ln w="0">
            <a:noFill/>
          </a:ln>
        </p:spPr>
        <p:style>
          <a:lnRef idx="0"/>
          <a:fillRef idx="0"/>
          <a:effectRef idx="0"/>
          <a:fontRef idx="minor"/>
        </p:style>
        <p:txBody>
          <a:bodyPr lIns="90000" rIns="90000" tIns="62640" bIns="45000" anchor="t">
            <a:noAutofit/>
          </a:bodyPr>
          <a:p>
            <a:pPr algn="just">
              <a:lnSpc>
                <a:spcPct val="93000"/>
              </a:lnSpc>
              <a:buNone/>
            </a:pPr>
            <a:endParaRPr b="0" lang="fr-FR" sz="2000" spc="-1" strike="noStrike">
              <a:latin typeface="Arial"/>
            </a:endParaRPr>
          </a:p>
          <a:p>
            <a:pPr algn="just">
              <a:lnSpc>
                <a:spcPct val="93000"/>
              </a:lnSpc>
              <a:buNone/>
            </a:pPr>
            <a:r>
              <a:rPr b="1" lang="fr-FR" sz="2000" spc="-1" strike="noStrike">
                <a:solidFill>
                  <a:srgbClr val="595959"/>
                </a:solidFill>
                <a:latin typeface="Arial"/>
                <a:ea typeface="Noto Sans CJK SC Regular"/>
              </a:rPr>
              <a:t>Mettre en place</a:t>
            </a:r>
            <a:r>
              <a:rPr b="0" lang="fr-FR" sz="2000" spc="-1" strike="noStrike">
                <a:solidFill>
                  <a:srgbClr val="595959"/>
                </a:solidFill>
                <a:latin typeface="Arial"/>
                <a:ea typeface="DejaVu Sans"/>
              </a:rPr>
              <a:t> </a:t>
            </a:r>
            <a:r>
              <a:rPr b="1" lang="fr-FR" sz="2000" spc="-1" strike="noStrike">
                <a:solidFill>
                  <a:srgbClr val="595959"/>
                </a:solidFill>
                <a:latin typeface="Arial"/>
                <a:ea typeface="Noto Sans CJK SC Regular"/>
              </a:rPr>
              <a:t>un fonctionnement social permettant de réussir à s’Aimer les uns les autres, à long terme, au sein de ces petites communautés. </a:t>
            </a:r>
            <a:endParaRPr b="0" lang="fr-FR" sz="2000" spc="-1" strike="noStrike">
              <a:latin typeface="Arial"/>
            </a:endParaRPr>
          </a:p>
          <a:p>
            <a:pPr algn="just">
              <a:lnSpc>
                <a:spcPct val="93000"/>
              </a:lnSpc>
              <a:buNone/>
            </a:pPr>
            <a:endParaRPr b="0" lang="fr-FR" sz="1000" spc="-1" strike="noStrike">
              <a:latin typeface="Arial"/>
            </a:endParaRPr>
          </a:p>
          <a:p>
            <a:pPr algn="just">
              <a:lnSpc>
                <a:spcPct val="93000"/>
              </a:lnSpc>
              <a:buNone/>
            </a:pPr>
            <a:r>
              <a:rPr b="1" lang="fr-FR" sz="2000" spc="-1" strike="noStrike">
                <a:solidFill>
                  <a:srgbClr val="595959"/>
                </a:solidFill>
                <a:latin typeface="Arial"/>
                <a:ea typeface="Noto Sans CJK SC Regular"/>
              </a:rPr>
              <a:t>Tester et perfectionner cette nouvelle organisation sociale, à petite échelle, qui permet de préparer les bases de reconstruction sociale du nouveau monde de l’Après Déluge.</a:t>
            </a:r>
            <a:endParaRPr b="0" lang="fr-FR" sz="2000" spc="-1" strike="noStrike">
              <a:latin typeface="Arial"/>
            </a:endParaRPr>
          </a:p>
        </p:txBody>
      </p:sp>
      <p:pic>
        <p:nvPicPr>
          <p:cNvPr id="380" name="Image 386" descr=""/>
          <p:cNvPicPr/>
          <p:nvPr/>
        </p:nvPicPr>
        <p:blipFill>
          <a:blip r:embed="rId5"/>
          <a:stretch/>
        </p:blipFill>
        <p:spPr>
          <a:xfrm>
            <a:off x="4967280" y="1741320"/>
            <a:ext cx="4831920" cy="3009600"/>
          </a:xfrm>
          <a:prstGeom prst="rect">
            <a:avLst/>
          </a:prstGeom>
          <a:ln w="0">
            <a:noFill/>
          </a:ln>
        </p:spPr>
      </p:pic>
      <p:pic>
        <p:nvPicPr>
          <p:cNvPr id="381" name="" descr="">
            <a:hlinkClick r:id="" action="ppaction://media"/>
          </p:cNvPr>
          <p:cNvPicPr/>
          <p:nvPr>
            <a:videoFile r:link="rId6"/>
            <p:extLst>
              <p:ext uri="{DAA4B4D4-6D71-4841-9C94-3DE7FCFB9230}">
                <p14:media r:embed="rId7"/>
              </p:ext>
            </p:extLst>
          </p:nvPr>
        </p:nvPicPr>
        <p:blipFill>
          <a:blip r:embed="rId8"/>
          <a:stretch>
            <a:fillRect/>
          </a:stretch>
        </p:blipFill>
        <p:spPr>
          <a:xfrm>
            <a:off x="9316080" y="4870440"/>
            <a:ext cx="609120" cy="609120"/>
          </a:xfrm>
          <a:prstGeom prst="rect">
            <a:avLst/>
          </a:prstGeom>
          <a:ln w="0">
            <a:noFill/>
          </a:ln>
        </p:spPr>
      </p:pic>
    </p:spTree>
  </p:cSld>
  <p:transition spd="slow" advTm="26000">
    <p:push dir="u"/>
  </p:transition>
  <p:timing>
    <p:tnLst>
      <p:par>
        <p:cTn id="231" dur="indefinite" restart="never" nodeType="tmRoot">
          <p:childTnLst>
            <p:seq>
              <p:cTn id="232" dur="indefinite" nodeType="mainSeq">
                <p:childTnLst>
                  <p:par>
                    <p:cTn id="233" fill="hold">
                      <p:stCondLst>
                        <p:cond delay="0"/>
                      </p:stCondLst>
                      <p:childTnLst>
                        <p:par>
                          <p:cTn id="234" fill="hold">
                            <p:stCondLst>
                              <p:cond delay="0"/>
                            </p:stCondLst>
                            <p:childTnLst>
                              <p:par>
                                <p:cTn id="235" nodeType="afterEffect" fill="hold" presetClass="mediacall">
                                  <p:stCondLst>
                                    <p:cond delay="0"/>
                                  </p:stCondLst>
                                  <p:childTnLst>
                                    <p:cmd type="call" cmd="">
                                      <p:cBhvr>
                                        <p:cTn id="236" dur="23545" fill="hold"/>
                                        <p:tgtEl>
                                          <p:spTgt spid="381"/>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bcc"/>
        </a:solidFill>
      </p:bgPr>
    </p:bg>
    <p:spTree>
      <p:nvGrpSpPr>
        <p:cNvPr id="1" name=""/>
        <p:cNvGrpSpPr/>
        <p:nvPr/>
      </p:nvGrpSpPr>
      <p:grpSpPr>
        <a:xfrm>
          <a:off x="0" y="0"/>
          <a:ext cx="0" cy="0"/>
          <a:chOff x="0" y="0"/>
          <a:chExt cx="0" cy="0"/>
        </a:xfrm>
      </p:grpSpPr>
      <p:sp>
        <p:nvSpPr>
          <p:cNvPr id="382" name="CustomShape 1"/>
          <p:cNvSpPr/>
          <p:nvPr/>
        </p:nvSpPr>
        <p:spPr>
          <a:xfrm>
            <a:off x="108000" y="144360"/>
            <a:ext cx="9864360" cy="5400360"/>
          </a:xfrm>
          <a:prstGeom prst="rect">
            <a:avLst/>
          </a:prstGeom>
          <a:noFill/>
          <a:ln cap="rnd" w="9360">
            <a:solidFill>
              <a:srgbClr val="3465a4"/>
            </a:solidFill>
            <a:custDash>
              <a:ds d="100000" sp="1000"/>
            </a:custDash>
            <a:round/>
          </a:ln>
        </p:spPr>
        <p:style>
          <a:lnRef idx="0"/>
          <a:fillRef idx="0"/>
          <a:effectRef idx="0"/>
          <a:fontRef idx="minor"/>
        </p:style>
      </p:sp>
      <p:pic>
        <p:nvPicPr>
          <p:cNvPr id="383" name="Picture 3" descr=""/>
          <p:cNvPicPr/>
          <p:nvPr/>
        </p:nvPicPr>
        <p:blipFill>
          <a:blip r:embed="rId1"/>
          <a:stretch/>
        </p:blipFill>
        <p:spPr>
          <a:xfrm>
            <a:off x="0" y="4680"/>
            <a:ext cx="252000" cy="282240"/>
          </a:xfrm>
          <a:prstGeom prst="rect">
            <a:avLst/>
          </a:prstGeom>
          <a:ln w="0">
            <a:noFill/>
          </a:ln>
        </p:spPr>
      </p:pic>
      <p:sp>
        <p:nvSpPr>
          <p:cNvPr id="384" name="CustomShape 3"/>
          <p:cNvSpPr/>
          <p:nvPr/>
        </p:nvSpPr>
        <p:spPr>
          <a:xfrm>
            <a:off x="2484360" y="324000"/>
            <a:ext cx="5256000" cy="755280"/>
          </a:xfrm>
          <a:prstGeom prst="rect">
            <a:avLst/>
          </a:prstGeom>
          <a:noFill/>
          <a:ln w="0">
            <a:noFill/>
          </a:ln>
        </p:spPr>
        <p:style>
          <a:lnRef idx="0"/>
          <a:fillRef idx="0"/>
          <a:effectRef idx="0"/>
          <a:fontRef idx="minor"/>
        </p:style>
        <p:txBody>
          <a:bodyPr wrap="none" lIns="90000" rIns="90000" tIns="45000" bIns="45000" anchor="t">
            <a:noAutofit/>
          </a:bodyPr>
          <a:p>
            <a:pPr algn="ctr">
              <a:lnSpc>
                <a:spcPct val="93000"/>
              </a:lnSpc>
              <a:buNone/>
            </a:pPr>
            <a:r>
              <a:rPr b="0" lang="fr-FR" sz="4000" spc="-1" strike="noStrike">
                <a:solidFill>
                  <a:srgbClr val="808080"/>
                </a:solidFill>
                <a:latin typeface="comic"/>
                <a:ea typeface="Noto Sans CJK SC Regular"/>
              </a:rPr>
              <a:t>Découvrir la Toute Puissance</a:t>
            </a:r>
            <a:endParaRPr b="0" lang="fr-FR" sz="4000" spc="-1" strike="noStrike">
              <a:latin typeface="Arial"/>
            </a:endParaRPr>
          </a:p>
        </p:txBody>
      </p:sp>
      <p:pic>
        <p:nvPicPr>
          <p:cNvPr id="385" name="Picture 5" descr=""/>
          <p:cNvPicPr/>
          <p:nvPr/>
        </p:nvPicPr>
        <p:blipFill>
          <a:blip r:embed="rId2"/>
          <a:stretch/>
        </p:blipFill>
        <p:spPr>
          <a:xfrm>
            <a:off x="9899640" y="4680"/>
            <a:ext cx="252000" cy="282240"/>
          </a:xfrm>
          <a:prstGeom prst="rect">
            <a:avLst/>
          </a:prstGeom>
          <a:ln w="0">
            <a:noFill/>
          </a:ln>
        </p:spPr>
      </p:pic>
      <p:sp>
        <p:nvSpPr>
          <p:cNvPr id="386" name="Line 4"/>
          <p:cNvSpPr/>
          <p:nvPr/>
        </p:nvSpPr>
        <p:spPr>
          <a:xfrm>
            <a:off x="287280" y="1187280"/>
            <a:ext cx="9575640" cy="1440"/>
          </a:xfrm>
          <a:prstGeom prst="line">
            <a:avLst/>
          </a:prstGeom>
          <a:ln w="2520">
            <a:solidFill>
              <a:srgbClr val="000000"/>
            </a:solidFill>
            <a:round/>
          </a:ln>
        </p:spPr>
        <p:style>
          <a:lnRef idx="0"/>
          <a:fillRef idx="0"/>
          <a:effectRef idx="0"/>
          <a:fontRef idx="minor"/>
        </p:style>
      </p:sp>
      <p:pic>
        <p:nvPicPr>
          <p:cNvPr id="387" name="Picture 7" descr=""/>
          <p:cNvPicPr/>
          <p:nvPr/>
        </p:nvPicPr>
        <p:blipFill>
          <a:blip r:embed="rId3"/>
          <a:stretch/>
        </p:blipFill>
        <p:spPr>
          <a:xfrm>
            <a:off x="0" y="5400720"/>
            <a:ext cx="252000" cy="282240"/>
          </a:xfrm>
          <a:prstGeom prst="rect">
            <a:avLst/>
          </a:prstGeom>
          <a:ln w="0">
            <a:noFill/>
          </a:ln>
        </p:spPr>
      </p:pic>
      <p:pic>
        <p:nvPicPr>
          <p:cNvPr id="388" name="Picture 8" descr=""/>
          <p:cNvPicPr/>
          <p:nvPr/>
        </p:nvPicPr>
        <p:blipFill>
          <a:blip r:embed="rId4"/>
          <a:stretch/>
        </p:blipFill>
        <p:spPr>
          <a:xfrm>
            <a:off x="9864720" y="5435640"/>
            <a:ext cx="252000" cy="282240"/>
          </a:xfrm>
          <a:prstGeom prst="rect">
            <a:avLst/>
          </a:prstGeom>
          <a:ln w="0">
            <a:noFill/>
          </a:ln>
        </p:spPr>
      </p:pic>
      <p:sp>
        <p:nvSpPr>
          <p:cNvPr id="389" name="CustomShape 5"/>
          <p:cNvSpPr/>
          <p:nvPr/>
        </p:nvSpPr>
        <p:spPr>
          <a:xfrm>
            <a:off x="418320" y="1297080"/>
            <a:ext cx="4600080" cy="4905000"/>
          </a:xfrm>
          <a:prstGeom prst="rect">
            <a:avLst/>
          </a:prstGeom>
          <a:noFill/>
          <a:ln w="0">
            <a:noFill/>
          </a:ln>
        </p:spPr>
        <p:style>
          <a:lnRef idx="0"/>
          <a:fillRef idx="0"/>
          <a:effectRef idx="0"/>
          <a:fontRef idx="minor"/>
        </p:style>
        <p:txBody>
          <a:bodyPr lIns="90000" rIns="90000" tIns="62640" bIns="45000" anchor="t">
            <a:noAutofit/>
          </a:bodyPr>
          <a:p>
            <a:pPr algn="just">
              <a:lnSpc>
                <a:spcPct val="93000"/>
              </a:lnSpc>
              <a:buNone/>
            </a:pPr>
            <a:r>
              <a:rPr b="1" lang="fr-FR" sz="2000" spc="-1" strike="noStrike">
                <a:solidFill>
                  <a:srgbClr val="595959"/>
                </a:solidFill>
                <a:latin typeface="Arial"/>
                <a:ea typeface="Noto Sans CJK SC Regular"/>
              </a:rPr>
              <a:t>Découvrir et perfectionner l’accès et surtout la gestion de la véritable Toute Puissance. </a:t>
            </a:r>
            <a:endParaRPr b="0" lang="fr-FR" sz="2000" spc="-1" strike="noStrike">
              <a:latin typeface="Arial"/>
            </a:endParaRPr>
          </a:p>
          <a:p>
            <a:pPr algn="just">
              <a:lnSpc>
                <a:spcPct val="93000"/>
              </a:lnSpc>
              <a:buNone/>
            </a:pPr>
            <a:endParaRPr b="0" lang="fr-FR" sz="2000" spc="-1" strike="noStrike">
              <a:latin typeface="Arial"/>
            </a:endParaRPr>
          </a:p>
          <a:p>
            <a:pPr algn="just">
              <a:lnSpc>
                <a:spcPct val="93000"/>
              </a:lnSpc>
              <a:buNone/>
            </a:pPr>
            <a:r>
              <a:rPr b="1" lang="fr-FR" sz="2000" spc="-1" strike="noStrike">
                <a:solidFill>
                  <a:srgbClr val="595959"/>
                </a:solidFill>
                <a:latin typeface="Arial"/>
                <a:ea typeface="DejaVu Sans"/>
              </a:rPr>
              <a:t>Seule la Vraie Sagesse en est capable.</a:t>
            </a:r>
            <a:endParaRPr b="0" lang="fr-FR" sz="2000" spc="-1" strike="noStrike">
              <a:latin typeface="Arial"/>
            </a:endParaRPr>
          </a:p>
          <a:p>
            <a:pPr algn="just">
              <a:lnSpc>
                <a:spcPct val="93000"/>
              </a:lnSpc>
              <a:buNone/>
            </a:pPr>
            <a:endParaRPr b="0" lang="fr-FR" sz="1000" spc="-1" strike="noStrike">
              <a:latin typeface="Arial"/>
            </a:endParaRPr>
          </a:p>
          <a:p>
            <a:pPr algn="just">
              <a:lnSpc>
                <a:spcPct val="93000"/>
              </a:lnSpc>
              <a:buNone/>
            </a:pPr>
            <a:r>
              <a:rPr b="1" lang="fr-FR" sz="2000" spc="-1" strike="noStrike">
                <a:solidFill>
                  <a:srgbClr val="595959"/>
                </a:solidFill>
                <a:latin typeface="Arial"/>
                <a:ea typeface="Noto Sans CJK SC Regular"/>
              </a:rPr>
              <a:t>Cette Toute Puissance et cette Sagesse ne sont accessibles que par le Spirituel basé sur l’Amour de l’Esprit de Vérité.</a:t>
            </a:r>
            <a:endParaRPr b="0" lang="fr-FR" sz="2000" spc="-1" strike="noStrike">
              <a:latin typeface="Arial"/>
            </a:endParaRPr>
          </a:p>
          <a:p>
            <a:pPr algn="ctr">
              <a:lnSpc>
                <a:spcPct val="93000"/>
              </a:lnSpc>
              <a:buNone/>
            </a:pPr>
            <a:endParaRPr b="0" lang="fr-FR" sz="1000" spc="-1" strike="noStrike">
              <a:latin typeface="Arial"/>
            </a:endParaRPr>
          </a:p>
          <a:p>
            <a:pPr algn="ctr">
              <a:lnSpc>
                <a:spcPct val="93000"/>
              </a:lnSpc>
              <a:buNone/>
            </a:pPr>
            <a:r>
              <a:rPr b="1" lang="fr-FR" sz="2000" spc="-1" strike="noStrike">
                <a:solidFill>
                  <a:srgbClr val="ce181e"/>
                </a:solidFill>
                <a:latin typeface="Arial"/>
                <a:ea typeface="Noto Sans CJK SC Regular"/>
              </a:rPr>
              <a:t>L’accès, à cette Toute Puissance,</a:t>
            </a:r>
            <a:endParaRPr b="0" lang="fr-FR" sz="2000" spc="-1" strike="noStrike">
              <a:latin typeface="Arial"/>
            </a:endParaRPr>
          </a:p>
          <a:p>
            <a:pPr algn="ctr">
              <a:lnSpc>
                <a:spcPct val="93000"/>
              </a:lnSpc>
              <a:buNone/>
            </a:pPr>
            <a:r>
              <a:rPr b="1" lang="fr-FR" sz="2000" spc="-1" strike="noStrike">
                <a:solidFill>
                  <a:srgbClr val="ce181e"/>
                </a:solidFill>
                <a:latin typeface="Arial"/>
                <a:ea typeface="Noto Sans CJK SC Regular"/>
              </a:rPr>
              <a:t>sera nécessaire et impératif</a:t>
            </a:r>
            <a:endParaRPr b="0" lang="fr-FR" sz="2000" spc="-1" strike="noStrike">
              <a:latin typeface="Arial"/>
            </a:endParaRPr>
          </a:p>
          <a:p>
            <a:pPr algn="ctr">
              <a:lnSpc>
                <a:spcPct val="93000"/>
              </a:lnSpc>
              <a:buNone/>
            </a:pPr>
            <a:r>
              <a:rPr b="1" lang="fr-FR" sz="2000" spc="-1" strike="noStrike">
                <a:solidFill>
                  <a:srgbClr val="ce181e"/>
                </a:solidFill>
                <a:latin typeface="Arial"/>
                <a:ea typeface="Noto Sans CJK SC Regular"/>
              </a:rPr>
              <a:t>pendant le Déluge de feu et de sang.</a:t>
            </a:r>
            <a:endParaRPr b="0" lang="fr-FR" sz="2000" spc="-1" strike="noStrike">
              <a:latin typeface="Arial"/>
            </a:endParaRPr>
          </a:p>
        </p:txBody>
      </p:sp>
      <p:pic>
        <p:nvPicPr>
          <p:cNvPr id="390" name="Picture 10" descr=""/>
          <p:cNvPicPr/>
          <p:nvPr/>
        </p:nvPicPr>
        <p:blipFill>
          <a:blip r:embed="rId5"/>
          <a:stretch/>
        </p:blipFill>
        <p:spPr>
          <a:xfrm>
            <a:off x="5347080" y="1777320"/>
            <a:ext cx="4390560" cy="3125520"/>
          </a:xfrm>
          <a:prstGeom prst="rect">
            <a:avLst/>
          </a:prstGeom>
          <a:ln w="0">
            <a:noFill/>
          </a:ln>
        </p:spPr>
      </p:pic>
      <p:pic>
        <p:nvPicPr>
          <p:cNvPr id="391" name="" descr="">
            <a:hlinkClick r:id="" action="ppaction://media"/>
          </p:cNvPr>
          <p:cNvPicPr/>
          <p:nvPr>
            <a:videoFile r:link="rId6"/>
            <p:extLst>
              <p:ext uri="{DAA4B4D4-6D71-4841-9C94-3DE7FCFB9230}">
                <p14:media r:embed="rId7"/>
              </p:ext>
            </p:extLst>
          </p:nvPr>
        </p:nvPicPr>
        <p:blipFill>
          <a:blip r:embed="rId8"/>
          <a:stretch>
            <a:fillRect/>
          </a:stretch>
        </p:blipFill>
        <p:spPr>
          <a:xfrm>
            <a:off x="9290160" y="4902840"/>
            <a:ext cx="609120" cy="609120"/>
          </a:xfrm>
          <a:prstGeom prst="rect">
            <a:avLst/>
          </a:prstGeom>
          <a:ln w="0">
            <a:noFill/>
          </a:ln>
        </p:spPr>
      </p:pic>
    </p:spTree>
  </p:cSld>
  <p:transition spd="slow" advTm="32000">
    <p:push dir="u"/>
  </p:transition>
  <p:timing>
    <p:tnLst>
      <p:par>
        <p:cTn id="237" dur="indefinite" restart="never" nodeType="tmRoot">
          <p:childTnLst>
            <p:seq>
              <p:cTn id="238" dur="indefinite" nodeType="mainSeq">
                <p:childTnLst>
                  <p:par>
                    <p:cTn id="239" fill="hold">
                      <p:stCondLst>
                        <p:cond delay="0"/>
                      </p:stCondLst>
                      <p:childTnLst>
                        <p:par>
                          <p:cTn id="240" fill="hold">
                            <p:stCondLst>
                              <p:cond delay="0"/>
                            </p:stCondLst>
                            <p:childTnLst>
                              <p:par>
                                <p:cTn id="241" nodeType="afterEffect" fill="hold" presetClass="mediacall">
                                  <p:stCondLst>
                                    <p:cond delay="0"/>
                                  </p:stCondLst>
                                  <p:childTnLst>
                                    <p:cmd type="call" cmd="">
                                      <p:cBhvr>
                                        <p:cTn id="242" dur="29024" fill="hold"/>
                                        <p:tgtEl>
                                          <p:spTgt spid="391"/>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bcc"/>
        </a:solidFill>
      </p:bgPr>
    </p:bg>
    <p:spTree>
      <p:nvGrpSpPr>
        <p:cNvPr id="1" name=""/>
        <p:cNvGrpSpPr/>
        <p:nvPr/>
      </p:nvGrpSpPr>
      <p:grpSpPr>
        <a:xfrm>
          <a:off x="0" y="0"/>
          <a:ext cx="0" cy="0"/>
          <a:chOff x="0" y="0"/>
          <a:chExt cx="0" cy="0"/>
        </a:xfrm>
      </p:grpSpPr>
      <p:sp>
        <p:nvSpPr>
          <p:cNvPr id="392" name="CustomShape 1"/>
          <p:cNvSpPr/>
          <p:nvPr/>
        </p:nvSpPr>
        <p:spPr>
          <a:xfrm>
            <a:off x="108000" y="144360"/>
            <a:ext cx="9864360" cy="5400360"/>
          </a:xfrm>
          <a:prstGeom prst="rect">
            <a:avLst/>
          </a:prstGeom>
          <a:noFill/>
          <a:ln cap="rnd" w="9360">
            <a:solidFill>
              <a:srgbClr val="3465a4"/>
            </a:solidFill>
            <a:custDash>
              <a:ds d="100000" sp="1000"/>
            </a:custDash>
            <a:round/>
          </a:ln>
        </p:spPr>
        <p:style>
          <a:lnRef idx="0"/>
          <a:fillRef idx="0"/>
          <a:effectRef idx="0"/>
          <a:fontRef idx="minor"/>
        </p:style>
      </p:sp>
      <p:sp>
        <p:nvSpPr>
          <p:cNvPr id="393" name="CustomShape 2"/>
          <p:cNvSpPr/>
          <p:nvPr/>
        </p:nvSpPr>
        <p:spPr>
          <a:xfrm>
            <a:off x="179280" y="205200"/>
            <a:ext cx="9754920" cy="5292360"/>
          </a:xfrm>
          <a:prstGeom prst="rect">
            <a:avLst/>
          </a:prstGeom>
          <a:solidFill>
            <a:srgbClr val="fffbcc"/>
          </a:solidFill>
          <a:ln w="9360">
            <a:solidFill>
              <a:srgbClr val="3465a4"/>
            </a:solidFill>
            <a:round/>
          </a:ln>
        </p:spPr>
        <p:style>
          <a:lnRef idx="0"/>
          <a:fillRef idx="0"/>
          <a:effectRef idx="0"/>
          <a:fontRef idx="minor"/>
        </p:style>
      </p:sp>
      <p:pic>
        <p:nvPicPr>
          <p:cNvPr id="394" name="Picture 3" descr=""/>
          <p:cNvPicPr/>
          <p:nvPr/>
        </p:nvPicPr>
        <p:blipFill>
          <a:blip r:embed="rId1"/>
          <a:stretch/>
        </p:blipFill>
        <p:spPr>
          <a:xfrm>
            <a:off x="0" y="4680"/>
            <a:ext cx="252000" cy="282240"/>
          </a:xfrm>
          <a:prstGeom prst="rect">
            <a:avLst/>
          </a:prstGeom>
          <a:ln w="0">
            <a:noFill/>
          </a:ln>
        </p:spPr>
      </p:pic>
      <p:sp>
        <p:nvSpPr>
          <p:cNvPr id="395" name="CustomShape 3"/>
          <p:cNvSpPr/>
          <p:nvPr/>
        </p:nvSpPr>
        <p:spPr>
          <a:xfrm>
            <a:off x="2484360" y="324000"/>
            <a:ext cx="5256000" cy="755280"/>
          </a:xfrm>
          <a:prstGeom prst="rect">
            <a:avLst/>
          </a:prstGeom>
          <a:noFill/>
          <a:ln w="0">
            <a:noFill/>
          </a:ln>
        </p:spPr>
        <p:style>
          <a:lnRef idx="0"/>
          <a:fillRef idx="0"/>
          <a:effectRef idx="0"/>
          <a:fontRef idx="minor"/>
        </p:style>
        <p:txBody>
          <a:bodyPr wrap="none" lIns="90000" rIns="90000" tIns="45000" bIns="45000" anchor="t">
            <a:noAutofit/>
          </a:bodyPr>
          <a:p>
            <a:pPr algn="ctr">
              <a:lnSpc>
                <a:spcPct val="93000"/>
              </a:lnSpc>
              <a:buNone/>
            </a:pPr>
            <a:r>
              <a:rPr b="0" lang="fr-FR" sz="4000" spc="-1" strike="noStrike">
                <a:solidFill>
                  <a:srgbClr val="808080"/>
                </a:solidFill>
                <a:latin typeface="comic"/>
                <a:ea typeface="Noto Sans CJK SC Regular"/>
              </a:rPr>
              <a:t>Le prototype</a:t>
            </a:r>
            <a:endParaRPr b="0" lang="fr-FR" sz="4000" spc="-1" strike="noStrike">
              <a:latin typeface="Arial"/>
            </a:endParaRPr>
          </a:p>
        </p:txBody>
      </p:sp>
      <p:pic>
        <p:nvPicPr>
          <p:cNvPr id="396" name="Picture 5" descr=""/>
          <p:cNvPicPr/>
          <p:nvPr/>
        </p:nvPicPr>
        <p:blipFill>
          <a:blip r:embed="rId2"/>
          <a:stretch/>
        </p:blipFill>
        <p:spPr>
          <a:xfrm>
            <a:off x="9899640" y="4680"/>
            <a:ext cx="252000" cy="282240"/>
          </a:xfrm>
          <a:prstGeom prst="rect">
            <a:avLst/>
          </a:prstGeom>
          <a:ln w="0">
            <a:noFill/>
          </a:ln>
        </p:spPr>
      </p:pic>
      <p:sp>
        <p:nvSpPr>
          <p:cNvPr id="397" name="Line 4"/>
          <p:cNvSpPr/>
          <p:nvPr/>
        </p:nvSpPr>
        <p:spPr>
          <a:xfrm>
            <a:off x="287280" y="1187280"/>
            <a:ext cx="9575640" cy="1440"/>
          </a:xfrm>
          <a:prstGeom prst="line">
            <a:avLst/>
          </a:prstGeom>
          <a:ln w="2520">
            <a:solidFill>
              <a:srgbClr val="000000"/>
            </a:solidFill>
            <a:round/>
          </a:ln>
        </p:spPr>
        <p:style>
          <a:lnRef idx="0"/>
          <a:fillRef idx="0"/>
          <a:effectRef idx="0"/>
          <a:fontRef idx="minor"/>
        </p:style>
      </p:sp>
      <p:pic>
        <p:nvPicPr>
          <p:cNvPr id="398" name="Picture 7" descr=""/>
          <p:cNvPicPr/>
          <p:nvPr/>
        </p:nvPicPr>
        <p:blipFill>
          <a:blip r:embed="rId3"/>
          <a:stretch/>
        </p:blipFill>
        <p:spPr>
          <a:xfrm>
            <a:off x="0" y="5400720"/>
            <a:ext cx="252000" cy="282240"/>
          </a:xfrm>
          <a:prstGeom prst="rect">
            <a:avLst/>
          </a:prstGeom>
          <a:ln w="0">
            <a:noFill/>
          </a:ln>
        </p:spPr>
      </p:pic>
      <p:pic>
        <p:nvPicPr>
          <p:cNvPr id="399" name="Picture 8" descr=""/>
          <p:cNvPicPr/>
          <p:nvPr/>
        </p:nvPicPr>
        <p:blipFill>
          <a:blip r:embed="rId4"/>
          <a:stretch/>
        </p:blipFill>
        <p:spPr>
          <a:xfrm>
            <a:off x="9864720" y="5435640"/>
            <a:ext cx="252000" cy="282240"/>
          </a:xfrm>
          <a:prstGeom prst="rect">
            <a:avLst/>
          </a:prstGeom>
          <a:ln w="0">
            <a:noFill/>
          </a:ln>
        </p:spPr>
      </p:pic>
      <p:sp>
        <p:nvSpPr>
          <p:cNvPr id="400" name="CustomShape 5"/>
          <p:cNvSpPr/>
          <p:nvPr/>
        </p:nvSpPr>
        <p:spPr>
          <a:xfrm>
            <a:off x="415800" y="1341360"/>
            <a:ext cx="5054400" cy="4905000"/>
          </a:xfrm>
          <a:prstGeom prst="rect">
            <a:avLst/>
          </a:prstGeom>
          <a:noFill/>
          <a:ln w="0">
            <a:noFill/>
          </a:ln>
        </p:spPr>
        <p:style>
          <a:lnRef idx="0"/>
          <a:fillRef idx="0"/>
          <a:effectRef idx="0"/>
          <a:fontRef idx="minor"/>
        </p:style>
        <p:txBody>
          <a:bodyPr lIns="90000" rIns="90000" tIns="62640" bIns="45000" anchor="t">
            <a:noAutofit/>
          </a:bodyPr>
          <a:p>
            <a:pPr algn="ctr">
              <a:lnSpc>
                <a:spcPct val="93000"/>
              </a:lnSpc>
              <a:buNone/>
            </a:pPr>
            <a:endParaRPr b="0" lang="fr-FR" sz="1800" spc="-1" strike="noStrike">
              <a:latin typeface="Arial"/>
            </a:endParaRPr>
          </a:p>
          <a:p>
            <a:pPr algn="ctr">
              <a:lnSpc>
                <a:spcPct val="93000"/>
              </a:lnSpc>
              <a:buNone/>
            </a:pPr>
            <a:endParaRPr b="0" lang="fr-FR" sz="1800" spc="-1" strike="noStrike">
              <a:latin typeface="Arial"/>
            </a:endParaRPr>
          </a:p>
          <a:p>
            <a:pPr algn="ctr">
              <a:lnSpc>
                <a:spcPct val="93000"/>
              </a:lnSpc>
              <a:buNone/>
            </a:pPr>
            <a:endParaRPr b="0" lang="fr-FR" sz="1800" spc="-1" strike="noStrike">
              <a:latin typeface="Arial"/>
            </a:endParaRPr>
          </a:p>
          <a:p>
            <a:pPr algn="ctr">
              <a:lnSpc>
                <a:spcPct val="93000"/>
              </a:lnSpc>
              <a:buNone/>
            </a:pPr>
            <a:endParaRPr b="0" lang="fr-FR" sz="1800" spc="-1" strike="noStrike">
              <a:latin typeface="Arial"/>
            </a:endParaRPr>
          </a:p>
        </p:txBody>
      </p:sp>
      <p:sp>
        <p:nvSpPr>
          <p:cNvPr id="401" name="CustomShape 6"/>
          <p:cNvSpPr/>
          <p:nvPr/>
        </p:nvSpPr>
        <p:spPr>
          <a:xfrm>
            <a:off x="340560" y="1297080"/>
            <a:ext cx="4613040" cy="4091400"/>
          </a:xfrm>
          <a:prstGeom prst="rect">
            <a:avLst/>
          </a:prstGeom>
          <a:noFill/>
          <a:ln w="0">
            <a:noFill/>
          </a:ln>
        </p:spPr>
        <p:style>
          <a:lnRef idx="0"/>
          <a:fillRef idx="0"/>
          <a:effectRef idx="0"/>
          <a:fontRef idx="minor"/>
        </p:style>
        <p:txBody>
          <a:bodyPr lIns="90000" rIns="90000" tIns="62640" bIns="45000" anchor="t">
            <a:noAutofit/>
          </a:bodyPr>
          <a:p>
            <a:pPr algn="just">
              <a:lnSpc>
                <a:spcPct val="93000"/>
              </a:lnSpc>
              <a:buNone/>
            </a:pPr>
            <a:r>
              <a:rPr b="1" lang="fr-FR" sz="2000" spc="-1" strike="noStrike">
                <a:solidFill>
                  <a:srgbClr val="595959"/>
                </a:solidFill>
                <a:latin typeface="Arial"/>
                <a:ea typeface="Noto Sans CJK SC Regular"/>
              </a:rPr>
              <a:t>L’important pour maintenant est de produire un prototype, un terrain d’essais de vie communautaire, au sein de petits groupes de personnes Amoureuses de la Vérité, fonctionnant en réseau.</a:t>
            </a:r>
            <a:endParaRPr b="0" lang="fr-FR" sz="2000" spc="-1" strike="noStrike">
              <a:latin typeface="Arial"/>
            </a:endParaRPr>
          </a:p>
          <a:p>
            <a:pPr algn="ctr">
              <a:lnSpc>
                <a:spcPct val="93000"/>
              </a:lnSpc>
              <a:buNone/>
            </a:pPr>
            <a:endParaRPr b="0" lang="fr-FR" sz="1000" spc="-1" strike="noStrike">
              <a:latin typeface="Arial"/>
            </a:endParaRPr>
          </a:p>
          <a:p>
            <a:pPr algn="just">
              <a:lnSpc>
                <a:spcPct val="93000"/>
              </a:lnSpc>
              <a:buNone/>
            </a:pPr>
            <a:r>
              <a:rPr b="1" lang="fr-FR" sz="2000" spc="-1" strike="noStrike">
                <a:solidFill>
                  <a:srgbClr val="595959"/>
                </a:solidFill>
                <a:latin typeface="Arial"/>
                <a:ea typeface="Noto Sans CJK SC Regular"/>
              </a:rPr>
              <a:t>Ce prototype servira de base testée pour reconstruire le Nouveau Monde de l’après Déluge de feu et de sang.</a:t>
            </a:r>
            <a:endParaRPr b="0" lang="fr-FR" sz="2000" spc="-1" strike="noStrike">
              <a:latin typeface="Arial"/>
            </a:endParaRPr>
          </a:p>
          <a:p>
            <a:pPr algn="ctr">
              <a:lnSpc>
                <a:spcPct val="93000"/>
              </a:lnSpc>
              <a:buNone/>
            </a:pPr>
            <a:endParaRPr b="0" lang="fr-FR" sz="1000" spc="-1" strike="noStrike">
              <a:latin typeface="Arial"/>
            </a:endParaRPr>
          </a:p>
          <a:p>
            <a:pPr algn="ctr">
              <a:lnSpc>
                <a:spcPct val="93000"/>
              </a:lnSpc>
              <a:buNone/>
            </a:pPr>
            <a:r>
              <a:rPr b="1" lang="fr-FR" sz="2000" spc="-1" strike="noStrike">
                <a:solidFill>
                  <a:srgbClr val="0f1167"/>
                </a:solidFill>
                <a:latin typeface="Arial"/>
                <a:ea typeface="DejaVu Sans"/>
              </a:rPr>
              <a:t>Ce sera à ce Corps </a:t>
            </a:r>
            <a:endParaRPr b="0" lang="fr-FR" sz="2000" spc="-1" strike="noStrike">
              <a:latin typeface="Arial"/>
            </a:endParaRPr>
          </a:p>
          <a:p>
            <a:pPr algn="ctr">
              <a:lnSpc>
                <a:spcPct val="93000"/>
              </a:lnSpc>
              <a:buNone/>
            </a:pPr>
            <a:r>
              <a:rPr b="1" lang="fr-FR" sz="2000" spc="-1" strike="noStrike">
                <a:solidFill>
                  <a:srgbClr val="0f1167"/>
                </a:solidFill>
                <a:latin typeface="Arial"/>
                <a:ea typeface="DejaVu Sans"/>
              </a:rPr>
              <a:t>de l’Esprit de Vérité </a:t>
            </a:r>
            <a:endParaRPr b="0" lang="fr-FR" sz="2000" spc="-1" strike="noStrike">
              <a:latin typeface="Arial"/>
            </a:endParaRPr>
          </a:p>
          <a:p>
            <a:pPr algn="ctr">
              <a:lnSpc>
                <a:spcPct val="93000"/>
              </a:lnSpc>
              <a:buNone/>
            </a:pPr>
            <a:r>
              <a:rPr b="1" lang="fr-FR" sz="2000" spc="-1" strike="noStrike">
                <a:solidFill>
                  <a:srgbClr val="0f1167"/>
                </a:solidFill>
                <a:latin typeface="Arial"/>
                <a:ea typeface="DejaVu Sans"/>
              </a:rPr>
              <a:t>d’introniser la Vérité </a:t>
            </a:r>
            <a:endParaRPr b="0" lang="fr-FR" sz="2000" spc="-1" strike="noStrike">
              <a:latin typeface="Arial"/>
            </a:endParaRPr>
          </a:p>
          <a:p>
            <a:pPr algn="ctr">
              <a:lnSpc>
                <a:spcPct val="93000"/>
              </a:lnSpc>
              <a:buNone/>
            </a:pPr>
            <a:r>
              <a:rPr b="1" lang="fr-FR" sz="2000" spc="-1" strike="noStrike">
                <a:solidFill>
                  <a:srgbClr val="0f1167"/>
                </a:solidFill>
                <a:latin typeface="Arial"/>
                <a:ea typeface="DejaVu Sans"/>
              </a:rPr>
              <a:t>comme Roi du Nouveau Monde.</a:t>
            </a:r>
            <a:endParaRPr b="0" lang="fr-FR" sz="2000" spc="-1" strike="noStrike">
              <a:latin typeface="Arial"/>
            </a:endParaRPr>
          </a:p>
        </p:txBody>
      </p:sp>
      <p:pic>
        <p:nvPicPr>
          <p:cNvPr id="402" name="Image 407" descr=""/>
          <p:cNvPicPr/>
          <p:nvPr/>
        </p:nvPicPr>
        <p:blipFill>
          <a:blip r:embed="rId5"/>
          <a:stretch/>
        </p:blipFill>
        <p:spPr>
          <a:xfrm>
            <a:off x="5298840" y="1383840"/>
            <a:ext cx="4322520" cy="3942720"/>
          </a:xfrm>
          <a:prstGeom prst="rect">
            <a:avLst/>
          </a:prstGeom>
          <a:ln w="0">
            <a:noFill/>
          </a:ln>
        </p:spPr>
      </p:pic>
      <p:pic>
        <p:nvPicPr>
          <p:cNvPr id="403" name="" descr="">
            <a:hlinkClick r:id="" action="ppaction://media"/>
          </p:cNvPr>
          <p:cNvPicPr/>
          <p:nvPr>
            <a:videoFile r:link="rId6"/>
            <p:extLst>
              <p:ext uri="{DAA4B4D4-6D71-4841-9C94-3DE7FCFB9230}">
                <p14:media r:embed="rId7"/>
              </p:ext>
            </p:extLst>
          </p:nvPr>
        </p:nvPicPr>
        <p:blipFill>
          <a:blip r:embed="rId8"/>
          <a:stretch>
            <a:fillRect/>
          </a:stretch>
        </p:blipFill>
        <p:spPr>
          <a:xfrm>
            <a:off x="9219240" y="4832280"/>
            <a:ext cx="609120" cy="609120"/>
          </a:xfrm>
          <a:prstGeom prst="rect">
            <a:avLst/>
          </a:prstGeom>
          <a:ln w="0">
            <a:noFill/>
          </a:ln>
        </p:spPr>
      </p:pic>
    </p:spTree>
  </p:cSld>
  <p:transition spd="slow" advTm="35000">
    <p:push dir="u"/>
  </p:transition>
  <p:timing>
    <p:tnLst>
      <p:par>
        <p:cTn id="243" dur="indefinite" restart="never" nodeType="tmRoot">
          <p:childTnLst>
            <p:seq>
              <p:cTn id="244" dur="indefinite" nodeType="mainSeq">
                <p:childTnLst>
                  <p:par>
                    <p:cTn id="245" fill="hold">
                      <p:stCondLst>
                        <p:cond delay="0"/>
                      </p:stCondLst>
                      <p:childTnLst>
                        <p:par>
                          <p:cTn id="246" fill="hold">
                            <p:stCondLst>
                              <p:cond delay="0"/>
                            </p:stCondLst>
                            <p:childTnLst>
                              <p:par>
                                <p:cTn id="247" nodeType="afterEffect" fill="hold" presetClass="mediacall">
                                  <p:stCondLst>
                                    <p:cond delay="0"/>
                                  </p:stCondLst>
                                  <p:childTnLst>
                                    <p:cmd type="call" cmd="">
                                      <p:cBhvr>
                                        <p:cTn id="248" dur="31532" fill="hold"/>
                                        <p:tgtEl>
                                          <p:spTgt spid="403"/>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bcc"/>
        </a:solidFill>
      </p:bgPr>
    </p:bg>
    <p:spTree>
      <p:nvGrpSpPr>
        <p:cNvPr id="1" name=""/>
        <p:cNvGrpSpPr/>
        <p:nvPr/>
      </p:nvGrpSpPr>
      <p:grpSpPr>
        <a:xfrm>
          <a:off x="0" y="0"/>
          <a:ext cx="0" cy="0"/>
          <a:chOff x="0" y="0"/>
          <a:chExt cx="0" cy="0"/>
        </a:xfrm>
      </p:grpSpPr>
      <p:sp>
        <p:nvSpPr>
          <p:cNvPr id="404" name="CustomShape 1"/>
          <p:cNvSpPr/>
          <p:nvPr/>
        </p:nvSpPr>
        <p:spPr>
          <a:xfrm>
            <a:off x="108000" y="144360"/>
            <a:ext cx="9864360" cy="5400360"/>
          </a:xfrm>
          <a:prstGeom prst="rect">
            <a:avLst/>
          </a:prstGeom>
          <a:noFill/>
          <a:ln cap="rnd" w="9360">
            <a:solidFill>
              <a:srgbClr val="3465a4"/>
            </a:solidFill>
            <a:custDash>
              <a:ds d="100000" sp="1000"/>
            </a:custDash>
            <a:round/>
          </a:ln>
        </p:spPr>
        <p:style>
          <a:lnRef idx="0"/>
          <a:fillRef idx="0"/>
          <a:effectRef idx="0"/>
          <a:fontRef idx="minor"/>
        </p:style>
      </p:sp>
      <p:sp>
        <p:nvSpPr>
          <p:cNvPr id="405" name="CustomShape 2"/>
          <p:cNvSpPr/>
          <p:nvPr/>
        </p:nvSpPr>
        <p:spPr>
          <a:xfrm>
            <a:off x="179280" y="204120"/>
            <a:ext cx="9754920" cy="5292360"/>
          </a:xfrm>
          <a:prstGeom prst="rect">
            <a:avLst/>
          </a:prstGeom>
          <a:solidFill>
            <a:srgbClr val="fffbcc"/>
          </a:solidFill>
          <a:ln w="9360">
            <a:solidFill>
              <a:srgbClr val="3465a4"/>
            </a:solidFill>
            <a:round/>
          </a:ln>
        </p:spPr>
        <p:style>
          <a:lnRef idx="0"/>
          <a:fillRef idx="0"/>
          <a:effectRef idx="0"/>
          <a:fontRef idx="minor"/>
        </p:style>
      </p:sp>
      <p:pic>
        <p:nvPicPr>
          <p:cNvPr id="406" name="Picture 3" descr=""/>
          <p:cNvPicPr/>
          <p:nvPr/>
        </p:nvPicPr>
        <p:blipFill>
          <a:blip r:embed="rId1"/>
          <a:stretch/>
        </p:blipFill>
        <p:spPr>
          <a:xfrm>
            <a:off x="0" y="4680"/>
            <a:ext cx="252000" cy="282240"/>
          </a:xfrm>
          <a:prstGeom prst="rect">
            <a:avLst/>
          </a:prstGeom>
          <a:ln w="0">
            <a:noFill/>
          </a:ln>
        </p:spPr>
      </p:pic>
      <p:pic>
        <p:nvPicPr>
          <p:cNvPr id="407" name="Picture 4" descr=""/>
          <p:cNvPicPr/>
          <p:nvPr/>
        </p:nvPicPr>
        <p:blipFill>
          <a:blip r:embed="rId2"/>
          <a:stretch/>
        </p:blipFill>
        <p:spPr>
          <a:xfrm>
            <a:off x="9899640" y="4680"/>
            <a:ext cx="252000" cy="282240"/>
          </a:xfrm>
          <a:prstGeom prst="rect">
            <a:avLst/>
          </a:prstGeom>
          <a:ln w="0">
            <a:noFill/>
          </a:ln>
        </p:spPr>
      </p:pic>
      <p:pic>
        <p:nvPicPr>
          <p:cNvPr id="408" name="Picture 5" descr=""/>
          <p:cNvPicPr/>
          <p:nvPr/>
        </p:nvPicPr>
        <p:blipFill>
          <a:blip r:embed="rId3"/>
          <a:stretch/>
        </p:blipFill>
        <p:spPr>
          <a:xfrm>
            <a:off x="0" y="5400720"/>
            <a:ext cx="252000" cy="282240"/>
          </a:xfrm>
          <a:prstGeom prst="rect">
            <a:avLst/>
          </a:prstGeom>
          <a:ln w="0">
            <a:noFill/>
          </a:ln>
        </p:spPr>
      </p:pic>
      <p:pic>
        <p:nvPicPr>
          <p:cNvPr id="409" name="Picture 6" descr=""/>
          <p:cNvPicPr/>
          <p:nvPr/>
        </p:nvPicPr>
        <p:blipFill>
          <a:blip r:embed="rId4"/>
          <a:stretch/>
        </p:blipFill>
        <p:spPr>
          <a:xfrm>
            <a:off x="9864720" y="5435640"/>
            <a:ext cx="252000" cy="282240"/>
          </a:xfrm>
          <a:prstGeom prst="rect">
            <a:avLst/>
          </a:prstGeom>
          <a:ln w="0">
            <a:noFill/>
          </a:ln>
        </p:spPr>
      </p:pic>
      <p:sp>
        <p:nvSpPr>
          <p:cNvPr id="410" name="CustomShape 3"/>
          <p:cNvSpPr/>
          <p:nvPr/>
        </p:nvSpPr>
        <p:spPr>
          <a:xfrm>
            <a:off x="314280" y="835200"/>
            <a:ext cx="5198760" cy="4291920"/>
          </a:xfrm>
          <a:prstGeom prst="rect">
            <a:avLst/>
          </a:prstGeom>
          <a:noFill/>
          <a:ln w="0">
            <a:noFill/>
          </a:ln>
        </p:spPr>
        <p:style>
          <a:lnRef idx="0"/>
          <a:fillRef idx="0"/>
          <a:effectRef idx="0"/>
          <a:fontRef idx="minor"/>
        </p:style>
        <p:txBody>
          <a:bodyPr lIns="90000" rIns="90000" tIns="92880" bIns="45000" anchor="t">
            <a:noAutofit/>
          </a:bodyPr>
          <a:p>
            <a:pPr algn="ctr">
              <a:lnSpc>
                <a:spcPts val="5499"/>
              </a:lnSpc>
              <a:buNone/>
            </a:pPr>
            <a:r>
              <a:rPr b="1" lang="fr-FR" sz="4400" spc="-1" strike="noStrike">
                <a:solidFill>
                  <a:srgbClr val="595959"/>
                </a:solidFill>
                <a:latin typeface="Arial"/>
                <a:ea typeface="Noto Sans CJK SC Regular"/>
              </a:rPr>
              <a:t>L’œuvre à réaliser est surhumaine.</a:t>
            </a:r>
            <a:endParaRPr b="0" lang="fr-FR" sz="4400" spc="-1" strike="noStrike">
              <a:latin typeface="Arial"/>
            </a:endParaRPr>
          </a:p>
          <a:p>
            <a:pPr algn="ctr">
              <a:lnSpc>
                <a:spcPct val="100000"/>
              </a:lnSpc>
              <a:buNone/>
            </a:pPr>
            <a:endParaRPr b="0" lang="fr-FR" sz="2000" spc="-1" strike="noStrike">
              <a:latin typeface="Arial"/>
            </a:endParaRPr>
          </a:p>
          <a:p>
            <a:pPr algn="ctr">
              <a:lnSpc>
                <a:spcPts val="5499"/>
              </a:lnSpc>
              <a:buNone/>
            </a:pPr>
            <a:r>
              <a:rPr b="1" lang="fr-FR" sz="4400" spc="-1" strike="noStrike">
                <a:solidFill>
                  <a:srgbClr val="595959"/>
                </a:solidFill>
                <a:latin typeface="Arial"/>
                <a:ea typeface="Noto Sans CJK SC Regular"/>
              </a:rPr>
              <a:t>Il y a beaucoup </a:t>
            </a:r>
            <a:endParaRPr b="0" lang="fr-FR" sz="4400" spc="-1" strike="noStrike">
              <a:latin typeface="Arial"/>
            </a:endParaRPr>
          </a:p>
          <a:p>
            <a:pPr algn="ctr">
              <a:lnSpc>
                <a:spcPts val="5499"/>
              </a:lnSpc>
              <a:buNone/>
            </a:pPr>
            <a:r>
              <a:rPr b="1" lang="fr-FR" sz="4400" spc="-1" strike="noStrike">
                <a:solidFill>
                  <a:srgbClr val="595959"/>
                </a:solidFill>
                <a:latin typeface="Arial"/>
                <a:ea typeface="Noto Sans CJK SC Regular"/>
              </a:rPr>
              <a:t>de pain </a:t>
            </a:r>
            <a:endParaRPr b="0" lang="fr-FR" sz="4400" spc="-1" strike="noStrike">
              <a:latin typeface="Arial"/>
            </a:endParaRPr>
          </a:p>
          <a:p>
            <a:pPr algn="ctr">
              <a:lnSpc>
                <a:spcPts val="5499"/>
              </a:lnSpc>
              <a:buNone/>
            </a:pPr>
            <a:r>
              <a:rPr b="1" lang="fr-FR" sz="4400" spc="-1" strike="noStrike">
                <a:solidFill>
                  <a:srgbClr val="595959"/>
                </a:solidFill>
                <a:latin typeface="Arial"/>
                <a:ea typeface="Noto Sans CJK SC Regular"/>
              </a:rPr>
              <a:t>sur la planche.</a:t>
            </a:r>
            <a:endParaRPr b="0" lang="fr-FR" sz="4400" spc="-1" strike="noStrike">
              <a:latin typeface="Arial"/>
            </a:endParaRPr>
          </a:p>
        </p:txBody>
      </p:sp>
      <p:pic>
        <p:nvPicPr>
          <p:cNvPr id="411" name="Image 1" descr=""/>
          <p:cNvPicPr/>
          <p:nvPr/>
        </p:nvPicPr>
        <p:blipFill>
          <a:blip r:embed="rId5"/>
          <a:stretch/>
        </p:blipFill>
        <p:spPr>
          <a:xfrm>
            <a:off x="5693040" y="1181880"/>
            <a:ext cx="4171320" cy="3287520"/>
          </a:xfrm>
          <a:prstGeom prst="rect">
            <a:avLst/>
          </a:prstGeom>
          <a:ln w="0">
            <a:noFill/>
          </a:ln>
        </p:spPr>
      </p:pic>
      <p:pic>
        <p:nvPicPr>
          <p:cNvPr id="412" name="" descr="">
            <a:hlinkClick r:id="" action="ppaction://media"/>
          </p:cNvPr>
          <p:cNvPicPr/>
          <p:nvPr>
            <a:videoFile r:link="rId6"/>
            <p:extLst>
              <p:ext uri="{DAA4B4D4-6D71-4841-9C94-3DE7FCFB9230}">
                <p14:media r:embed="rId7"/>
              </p:ext>
            </p:extLst>
          </p:nvPr>
        </p:nvPicPr>
        <p:blipFill>
          <a:blip r:embed="rId8"/>
          <a:stretch>
            <a:fillRect/>
          </a:stretch>
        </p:blipFill>
        <p:spPr>
          <a:xfrm>
            <a:off x="9255240" y="4838040"/>
            <a:ext cx="609120" cy="609120"/>
          </a:xfrm>
          <a:prstGeom prst="rect">
            <a:avLst/>
          </a:prstGeom>
          <a:ln w="0">
            <a:noFill/>
          </a:ln>
        </p:spPr>
      </p:pic>
    </p:spTree>
  </p:cSld>
  <p:transition spd="slow" advTm="12000">
    <p:push dir="u"/>
  </p:transition>
  <p:timing>
    <p:tnLst>
      <p:par>
        <p:cTn id="249" dur="indefinite" restart="never" nodeType="tmRoot">
          <p:childTnLst>
            <p:seq>
              <p:cTn id="250" dur="indefinite" nodeType="mainSeq">
                <p:childTnLst>
                  <p:par>
                    <p:cTn id="251" fill="hold">
                      <p:stCondLst>
                        <p:cond delay="0"/>
                      </p:stCondLst>
                      <p:childTnLst>
                        <p:par>
                          <p:cTn id="252" fill="hold">
                            <p:stCondLst>
                              <p:cond delay="0"/>
                            </p:stCondLst>
                            <p:childTnLst>
                              <p:par>
                                <p:cTn id="253" nodeType="afterEffect" fill="hold" presetClass="mediacall">
                                  <p:stCondLst>
                                    <p:cond delay="0"/>
                                  </p:stCondLst>
                                  <p:childTnLst>
                                    <p:cmd type="call" cmd="">
                                      <p:cBhvr>
                                        <p:cTn id="254" dur="7523" fill="hold"/>
                                        <p:tgtEl>
                                          <p:spTgt spid="412"/>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bcc"/>
        </a:solidFill>
      </p:bgPr>
    </p:bg>
    <p:spTree>
      <p:nvGrpSpPr>
        <p:cNvPr id="1" name=""/>
        <p:cNvGrpSpPr/>
        <p:nvPr/>
      </p:nvGrpSpPr>
      <p:grpSpPr>
        <a:xfrm>
          <a:off x="0" y="0"/>
          <a:ext cx="0" cy="0"/>
          <a:chOff x="0" y="0"/>
          <a:chExt cx="0" cy="0"/>
        </a:xfrm>
      </p:grpSpPr>
      <p:sp>
        <p:nvSpPr>
          <p:cNvPr id="145" name="CustomShape 1"/>
          <p:cNvSpPr/>
          <p:nvPr/>
        </p:nvSpPr>
        <p:spPr>
          <a:xfrm>
            <a:off x="216000" y="252360"/>
            <a:ext cx="9646920" cy="5182920"/>
          </a:xfrm>
          <a:prstGeom prst="rect">
            <a:avLst/>
          </a:prstGeom>
          <a:solidFill>
            <a:srgbClr val="fffbcc"/>
          </a:solidFill>
          <a:ln w="9360">
            <a:solidFill>
              <a:srgbClr val="3465a4"/>
            </a:solidFill>
            <a:round/>
          </a:ln>
        </p:spPr>
        <p:style>
          <a:lnRef idx="0"/>
          <a:fillRef idx="0"/>
          <a:effectRef idx="0"/>
          <a:fontRef idx="minor"/>
        </p:style>
      </p:sp>
      <p:sp>
        <p:nvSpPr>
          <p:cNvPr id="146" name="CustomShape 2"/>
          <p:cNvSpPr/>
          <p:nvPr/>
        </p:nvSpPr>
        <p:spPr>
          <a:xfrm>
            <a:off x="108000" y="144360"/>
            <a:ext cx="9864360" cy="5400360"/>
          </a:xfrm>
          <a:prstGeom prst="rect">
            <a:avLst/>
          </a:prstGeom>
          <a:noFill/>
          <a:ln cap="rnd" w="9360">
            <a:solidFill>
              <a:srgbClr val="3465a4"/>
            </a:solidFill>
            <a:custDash>
              <a:ds d="100000" sp="1000"/>
            </a:custDash>
            <a:round/>
          </a:ln>
        </p:spPr>
        <p:style>
          <a:lnRef idx="0"/>
          <a:fillRef idx="0"/>
          <a:effectRef idx="0"/>
          <a:fontRef idx="minor"/>
        </p:style>
      </p:sp>
      <p:pic>
        <p:nvPicPr>
          <p:cNvPr id="147" name="Picture 3" descr=""/>
          <p:cNvPicPr/>
          <p:nvPr/>
        </p:nvPicPr>
        <p:blipFill>
          <a:blip r:embed="rId1"/>
          <a:stretch/>
        </p:blipFill>
        <p:spPr>
          <a:xfrm>
            <a:off x="9791640" y="4680"/>
            <a:ext cx="250560" cy="282240"/>
          </a:xfrm>
          <a:prstGeom prst="rect">
            <a:avLst/>
          </a:prstGeom>
          <a:ln w="0">
            <a:noFill/>
          </a:ln>
        </p:spPr>
      </p:pic>
      <p:pic>
        <p:nvPicPr>
          <p:cNvPr id="148" name="Picture 4" descr=""/>
          <p:cNvPicPr/>
          <p:nvPr/>
        </p:nvPicPr>
        <p:blipFill>
          <a:blip r:embed="rId2"/>
          <a:stretch/>
        </p:blipFill>
        <p:spPr>
          <a:xfrm>
            <a:off x="-36360" y="5400720"/>
            <a:ext cx="252000" cy="282240"/>
          </a:xfrm>
          <a:prstGeom prst="rect">
            <a:avLst/>
          </a:prstGeom>
          <a:ln w="0">
            <a:noFill/>
          </a:ln>
        </p:spPr>
      </p:pic>
      <p:pic>
        <p:nvPicPr>
          <p:cNvPr id="149" name="Picture 5" descr=""/>
          <p:cNvPicPr/>
          <p:nvPr/>
        </p:nvPicPr>
        <p:blipFill>
          <a:blip r:embed="rId3"/>
          <a:stretch/>
        </p:blipFill>
        <p:spPr>
          <a:xfrm>
            <a:off x="9864720" y="5364000"/>
            <a:ext cx="252000" cy="280800"/>
          </a:xfrm>
          <a:prstGeom prst="rect">
            <a:avLst/>
          </a:prstGeom>
          <a:ln w="0">
            <a:noFill/>
          </a:ln>
        </p:spPr>
      </p:pic>
      <p:pic>
        <p:nvPicPr>
          <p:cNvPr id="150" name="Picture 6" descr=""/>
          <p:cNvPicPr/>
          <p:nvPr/>
        </p:nvPicPr>
        <p:blipFill>
          <a:blip r:embed="rId4"/>
          <a:stretch/>
        </p:blipFill>
        <p:spPr>
          <a:xfrm>
            <a:off x="0" y="4680"/>
            <a:ext cx="252000" cy="282240"/>
          </a:xfrm>
          <a:prstGeom prst="rect">
            <a:avLst/>
          </a:prstGeom>
          <a:ln w="0">
            <a:noFill/>
          </a:ln>
        </p:spPr>
      </p:pic>
      <p:sp>
        <p:nvSpPr>
          <p:cNvPr id="151" name="CustomShape 3"/>
          <p:cNvSpPr/>
          <p:nvPr/>
        </p:nvSpPr>
        <p:spPr>
          <a:xfrm>
            <a:off x="431640" y="963720"/>
            <a:ext cx="8999280" cy="4171680"/>
          </a:xfrm>
          <a:prstGeom prst="rect">
            <a:avLst/>
          </a:prstGeom>
          <a:noFill/>
          <a:ln w="0">
            <a:noFill/>
          </a:ln>
        </p:spPr>
        <p:style>
          <a:lnRef idx="0"/>
          <a:fillRef idx="0"/>
          <a:effectRef idx="0"/>
          <a:fontRef idx="minor"/>
        </p:style>
        <p:txBody>
          <a:bodyPr lIns="90000" rIns="90000" tIns="45000" bIns="45000" anchor="t">
            <a:noAutofit/>
          </a:bodyPr>
          <a:p>
            <a:pPr algn="ctr">
              <a:lnSpc>
                <a:spcPct val="93000"/>
              </a:lnSpc>
              <a:buNone/>
            </a:pPr>
            <a:r>
              <a:rPr b="1" lang="fr-FR" sz="4400" spc="-1" strike="noStrike">
                <a:solidFill>
                  <a:srgbClr val="ed1c24"/>
                </a:solidFill>
                <a:latin typeface="Arial"/>
                <a:ea typeface="Noto Sans CJK SC Regular"/>
              </a:rPr>
              <a:t>Il y a grande Urgence </a:t>
            </a:r>
            <a:endParaRPr b="0" lang="fr-FR" sz="4400" spc="-1" strike="noStrike">
              <a:latin typeface="Arial"/>
            </a:endParaRPr>
          </a:p>
          <a:p>
            <a:pPr algn="ctr">
              <a:lnSpc>
                <a:spcPct val="93000"/>
              </a:lnSpc>
              <a:buNone/>
            </a:pPr>
            <a:r>
              <a:rPr b="1" lang="fr-FR" sz="4400" spc="-1" strike="noStrike">
                <a:solidFill>
                  <a:srgbClr val="ed1c24"/>
                </a:solidFill>
                <a:latin typeface="Arial"/>
                <a:ea typeface="Noto Sans CJK SC Regular"/>
              </a:rPr>
              <a:t>de se mettre dans un véritable État d’Urgence afin de connaître la Vérité accessible pour notre époque de l’effondrement du monde Système.</a:t>
            </a:r>
            <a:endParaRPr b="0" lang="fr-FR" sz="4400" spc="-1" strike="noStrike">
              <a:latin typeface="Arial"/>
            </a:endParaRPr>
          </a:p>
        </p:txBody>
      </p:sp>
      <p:pic>
        <p:nvPicPr>
          <p:cNvPr id="152" name="" descr="">
            <a:hlinkClick r:id="" action="ppaction://media"/>
          </p:cNvPr>
          <p:cNvPicPr/>
          <p:nvPr>
            <a:videoFile r:link="rId5"/>
            <p:extLst>
              <p:ext uri="{DAA4B4D4-6D71-4841-9C94-3DE7FCFB9230}">
                <p14:media r:embed="rId6"/>
              </p:ext>
            </p:extLst>
          </p:nvPr>
        </p:nvPicPr>
        <p:blipFill>
          <a:blip r:embed="rId7"/>
          <a:stretch>
            <a:fillRect/>
          </a:stretch>
        </p:blipFill>
        <p:spPr>
          <a:xfrm>
            <a:off x="9182880" y="4826160"/>
            <a:ext cx="609120" cy="609120"/>
          </a:xfrm>
          <a:prstGeom prst="rect">
            <a:avLst/>
          </a:prstGeom>
          <a:ln w="0">
            <a:noFill/>
          </a:ln>
        </p:spPr>
      </p:pic>
    </p:spTree>
  </p:cSld>
  <p:transition spd="slow" advTm="15000">
    <p:push dir="u"/>
  </p:transition>
  <p:timing>
    <p:tnLst>
      <p:par>
        <p:cTn id="36" dur="indefinite" restart="never" nodeType="tmRoot">
          <p:childTnLst>
            <p:seq>
              <p:cTn id="37" dur="indefinite" nodeType="mainSeq">
                <p:childTnLst>
                  <p:par>
                    <p:cTn id="38" fill="hold">
                      <p:stCondLst>
                        <p:cond delay="0"/>
                      </p:stCondLst>
                      <p:childTnLst>
                        <p:par>
                          <p:cTn id="39" fill="hold">
                            <p:stCondLst>
                              <p:cond delay="0"/>
                            </p:stCondLst>
                            <p:childTnLst>
                              <p:par>
                                <p:cTn id="40" nodeType="withEffect" fill="hold" presetClass="entr" presetID="10">
                                  <p:stCondLst>
                                    <p:cond delay="0"/>
                                  </p:stCondLst>
                                  <p:childTnLst>
                                    <p:set>
                                      <p:cBhvr>
                                        <p:cTn id="41" dur="1" fill="hold">
                                          <p:stCondLst>
                                            <p:cond delay="0"/>
                                          </p:stCondLst>
                                        </p:cTn>
                                        <p:tgtEl>
                                          <p:spTgt spid="151"/>
                                        </p:tgtEl>
                                        <p:attrNameLst>
                                          <p:attrName>style.visibility</p:attrName>
                                        </p:attrNameLst>
                                      </p:cBhvr>
                                      <p:to>
                                        <p:strVal val="visible"/>
                                      </p:to>
                                    </p:set>
                                    <p:animEffect filter="fade" transition="in">
                                      <p:cBhvr additive="repl">
                                        <p:cTn id="42" dur="500"/>
                                        <p:tgtEl>
                                          <p:spTgt spid="151"/>
                                        </p:tgtEl>
                                      </p:cBhvr>
                                    </p:animEffect>
                                  </p:childTnLst>
                                </p:cTn>
                              </p:par>
                            </p:childTnLst>
                          </p:cTn>
                        </p:par>
                        <p:par>
                          <p:cTn id="43" fill="hold">
                            <p:stCondLst>
                              <p:cond delay="500"/>
                            </p:stCondLst>
                            <p:childTnLst>
                              <p:par>
                                <p:cTn id="44" nodeType="afterEffect" fill="hold" presetClass="mediacall">
                                  <p:stCondLst>
                                    <p:cond delay="0"/>
                                  </p:stCondLst>
                                  <p:childTnLst>
                                    <p:cmd type="call" cmd="">
                                      <p:cBhvr>
                                        <p:cTn id="45" dur="13003" fill="hold"/>
                                        <p:tgtEl>
                                          <p:spTgt spid="152"/>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bcc"/>
        </a:solidFill>
      </p:bgPr>
    </p:bg>
    <p:spTree>
      <p:nvGrpSpPr>
        <p:cNvPr id="1" name=""/>
        <p:cNvGrpSpPr/>
        <p:nvPr/>
      </p:nvGrpSpPr>
      <p:grpSpPr>
        <a:xfrm>
          <a:off x="0" y="0"/>
          <a:ext cx="0" cy="0"/>
          <a:chOff x="0" y="0"/>
          <a:chExt cx="0" cy="0"/>
        </a:xfrm>
      </p:grpSpPr>
      <p:sp>
        <p:nvSpPr>
          <p:cNvPr id="413" name="CustomShape 1"/>
          <p:cNvSpPr/>
          <p:nvPr/>
        </p:nvSpPr>
        <p:spPr>
          <a:xfrm>
            <a:off x="108000" y="144360"/>
            <a:ext cx="9864360" cy="5400360"/>
          </a:xfrm>
          <a:prstGeom prst="rect">
            <a:avLst/>
          </a:prstGeom>
          <a:noFill/>
          <a:ln cap="rnd" w="9360">
            <a:solidFill>
              <a:srgbClr val="3465a4"/>
            </a:solidFill>
            <a:custDash>
              <a:ds d="100000" sp="1000"/>
            </a:custDash>
            <a:round/>
          </a:ln>
        </p:spPr>
        <p:style>
          <a:lnRef idx="0"/>
          <a:fillRef idx="0"/>
          <a:effectRef idx="0"/>
          <a:fontRef idx="minor"/>
        </p:style>
      </p:sp>
      <p:sp>
        <p:nvSpPr>
          <p:cNvPr id="414" name="CustomShape 2"/>
          <p:cNvSpPr/>
          <p:nvPr/>
        </p:nvSpPr>
        <p:spPr>
          <a:xfrm>
            <a:off x="179280" y="204120"/>
            <a:ext cx="9754920" cy="5292360"/>
          </a:xfrm>
          <a:prstGeom prst="rect">
            <a:avLst/>
          </a:prstGeom>
          <a:solidFill>
            <a:srgbClr val="fffbcc"/>
          </a:solidFill>
          <a:ln w="9360">
            <a:solidFill>
              <a:srgbClr val="3465a4"/>
            </a:solidFill>
            <a:round/>
          </a:ln>
        </p:spPr>
        <p:style>
          <a:lnRef idx="0"/>
          <a:fillRef idx="0"/>
          <a:effectRef idx="0"/>
          <a:fontRef idx="minor"/>
        </p:style>
      </p:sp>
      <p:pic>
        <p:nvPicPr>
          <p:cNvPr id="415" name="Picture 3" descr=""/>
          <p:cNvPicPr/>
          <p:nvPr/>
        </p:nvPicPr>
        <p:blipFill>
          <a:blip r:embed="rId1"/>
          <a:stretch/>
        </p:blipFill>
        <p:spPr>
          <a:xfrm>
            <a:off x="0" y="4680"/>
            <a:ext cx="252000" cy="282240"/>
          </a:xfrm>
          <a:prstGeom prst="rect">
            <a:avLst/>
          </a:prstGeom>
          <a:ln w="0">
            <a:noFill/>
          </a:ln>
        </p:spPr>
      </p:pic>
      <p:pic>
        <p:nvPicPr>
          <p:cNvPr id="416" name="Picture 4" descr=""/>
          <p:cNvPicPr/>
          <p:nvPr/>
        </p:nvPicPr>
        <p:blipFill>
          <a:blip r:embed="rId2"/>
          <a:stretch/>
        </p:blipFill>
        <p:spPr>
          <a:xfrm>
            <a:off x="9899640" y="4680"/>
            <a:ext cx="252000" cy="282240"/>
          </a:xfrm>
          <a:prstGeom prst="rect">
            <a:avLst/>
          </a:prstGeom>
          <a:ln w="0">
            <a:noFill/>
          </a:ln>
        </p:spPr>
      </p:pic>
      <p:pic>
        <p:nvPicPr>
          <p:cNvPr id="417" name="Picture 5" descr=""/>
          <p:cNvPicPr/>
          <p:nvPr/>
        </p:nvPicPr>
        <p:blipFill>
          <a:blip r:embed="rId3"/>
          <a:stretch/>
        </p:blipFill>
        <p:spPr>
          <a:xfrm>
            <a:off x="0" y="5400720"/>
            <a:ext cx="252000" cy="282240"/>
          </a:xfrm>
          <a:prstGeom prst="rect">
            <a:avLst/>
          </a:prstGeom>
          <a:ln w="0">
            <a:noFill/>
          </a:ln>
        </p:spPr>
      </p:pic>
      <p:pic>
        <p:nvPicPr>
          <p:cNvPr id="418" name="Picture 6" descr=""/>
          <p:cNvPicPr/>
          <p:nvPr/>
        </p:nvPicPr>
        <p:blipFill>
          <a:blip r:embed="rId4"/>
          <a:stretch/>
        </p:blipFill>
        <p:spPr>
          <a:xfrm>
            <a:off x="9864720" y="5435640"/>
            <a:ext cx="252000" cy="282240"/>
          </a:xfrm>
          <a:prstGeom prst="rect">
            <a:avLst/>
          </a:prstGeom>
          <a:ln w="0">
            <a:noFill/>
          </a:ln>
        </p:spPr>
      </p:pic>
      <p:sp>
        <p:nvSpPr>
          <p:cNvPr id="419" name="CustomShape 3"/>
          <p:cNvSpPr/>
          <p:nvPr/>
        </p:nvSpPr>
        <p:spPr>
          <a:xfrm>
            <a:off x="162000" y="1665000"/>
            <a:ext cx="5198760" cy="2775960"/>
          </a:xfrm>
          <a:prstGeom prst="rect">
            <a:avLst/>
          </a:prstGeom>
          <a:noFill/>
          <a:ln w="0">
            <a:noFill/>
          </a:ln>
        </p:spPr>
        <p:style>
          <a:lnRef idx="0"/>
          <a:fillRef idx="0"/>
          <a:effectRef idx="0"/>
          <a:fontRef idx="minor"/>
        </p:style>
        <p:txBody>
          <a:bodyPr lIns="90000" rIns="90000" tIns="92880" bIns="45000" anchor="t">
            <a:noAutofit/>
          </a:bodyPr>
          <a:p>
            <a:pPr algn="ctr">
              <a:lnSpc>
                <a:spcPts val="6001"/>
              </a:lnSpc>
              <a:buNone/>
            </a:pPr>
            <a:r>
              <a:rPr b="1" lang="fr-FR" sz="4800" spc="-1" strike="noStrike">
                <a:solidFill>
                  <a:srgbClr val="5b5a5a"/>
                </a:solidFill>
                <a:latin typeface="Arial"/>
                <a:ea typeface="Noto Sans CJK SC Regular"/>
              </a:rPr>
              <a:t>Le Grand Patron embauche </a:t>
            </a:r>
            <a:endParaRPr b="0" lang="fr-FR" sz="4800" spc="-1" strike="noStrike">
              <a:latin typeface="Arial"/>
            </a:endParaRPr>
          </a:p>
          <a:p>
            <a:pPr algn="ctr">
              <a:lnSpc>
                <a:spcPts val="6001"/>
              </a:lnSpc>
              <a:buNone/>
            </a:pPr>
            <a:r>
              <a:rPr b="1" lang="fr-FR" sz="4800" spc="-1" strike="noStrike">
                <a:solidFill>
                  <a:srgbClr val="5b5a5a"/>
                </a:solidFill>
                <a:latin typeface="Arial"/>
                <a:ea typeface="Noto Sans CJK SC Regular"/>
              </a:rPr>
              <a:t>dès maintenant !</a:t>
            </a:r>
            <a:endParaRPr b="0" lang="fr-FR" sz="4800" spc="-1" strike="noStrike">
              <a:latin typeface="Arial"/>
            </a:endParaRPr>
          </a:p>
        </p:txBody>
      </p:sp>
      <p:pic>
        <p:nvPicPr>
          <p:cNvPr id="420" name="Image 4" descr=""/>
          <p:cNvPicPr/>
          <p:nvPr/>
        </p:nvPicPr>
        <p:blipFill>
          <a:blip r:embed="rId5"/>
          <a:stretch/>
        </p:blipFill>
        <p:spPr>
          <a:xfrm>
            <a:off x="5415120" y="1466280"/>
            <a:ext cx="4366440" cy="2772720"/>
          </a:xfrm>
          <a:prstGeom prst="rect">
            <a:avLst/>
          </a:prstGeom>
          <a:ln w="0">
            <a:noFill/>
          </a:ln>
        </p:spPr>
      </p:pic>
      <p:pic>
        <p:nvPicPr>
          <p:cNvPr id="421" name="" descr="">
            <a:hlinkClick r:id="" action="ppaction://media"/>
          </p:cNvPr>
          <p:cNvPicPr/>
          <p:nvPr>
            <a:videoFile r:link="rId6"/>
            <p:extLst>
              <p:ext uri="{DAA4B4D4-6D71-4841-9C94-3DE7FCFB9230}">
                <p14:media r:embed="rId7"/>
              </p:ext>
            </p:extLst>
          </p:nvPr>
        </p:nvPicPr>
        <p:blipFill>
          <a:blip r:embed="rId8"/>
          <a:stretch>
            <a:fillRect/>
          </a:stretch>
        </p:blipFill>
        <p:spPr>
          <a:xfrm>
            <a:off x="9219240" y="4826160"/>
            <a:ext cx="609120" cy="609120"/>
          </a:xfrm>
          <a:prstGeom prst="rect">
            <a:avLst/>
          </a:prstGeom>
          <a:ln w="0">
            <a:noFill/>
          </a:ln>
        </p:spPr>
      </p:pic>
    </p:spTree>
  </p:cSld>
  <p:transition spd="slow" advTm="13000">
    <p:push dir="u"/>
  </p:transition>
  <p:timing>
    <p:tnLst>
      <p:par>
        <p:cTn id="255" dur="indefinite" restart="never" nodeType="tmRoot">
          <p:childTnLst>
            <p:seq>
              <p:cTn id="256" dur="indefinite" nodeType="mainSeq">
                <p:childTnLst>
                  <p:par>
                    <p:cTn id="257" fill="hold">
                      <p:stCondLst>
                        <p:cond delay="0"/>
                      </p:stCondLst>
                      <p:childTnLst>
                        <p:par>
                          <p:cTn id="258" fill="hold">
                            <p:stCondLst>
                              <p:cond delay="0"/>
                            </p:stCondLst>
                            <p:childTnLst>
                              <p:par>
                                <p:cTn id="259" nodeType="afterEffect" fill="hold" presetClass="mediacall">
                                  <p:stCondLst>
                                    <p:cond delay="0"/>
                                  </p:stCondLst>
                                  <p:childTnLst>
                                    <p:cmd type="call" cmd="">
                                      <p:cBhvr>
                                        <p:cTn id="260" dur="8544" fill="hold"/>
                                        <p:tgtEl>
                                          <p:spTgt spid="421"/>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bcc"/>
        </a:solidFill>
      </p:bgPr>
    </p:bg>
    <p:spTree>
      <p:nvGrpSpPr>
        <p:cNvPr id="1" name=""/>
        <p:cNvGrpSpPr/>
        <p:nvPr/>
      </p:nvGrpSpPr>
      <p:grpSpPr>
        <a:xfrm>
          <a:off x="0" y="0"/>
          <a:ext cx="0" cy="0"/>
          <a:chOff x="0" y="0"/>
          <a:chExt cx="0" cy="0"/>
        </a:xfrm>
      </p:grpSpPr>
      <p:pic>
        <p:nvPicPr>
          <p:cNvPr id="422" name="Image 2" descr=""/>
          <p:cNvPicPr/>
          <p:nvPr/>
        </p:nvPicPr>
        <p:blipFill>
          <a:blip r:embed="rId1"/>
          <a:stretch/>
        </p:blipFill>
        <p:spPr>
          <a:xfrm>
            <a:off x="-1440" y="-2520"/>
            <a:ext cx="10083240" cy="5675400"/>
          </a:xfrm>
          <a:prstGeom prst="rect">
            <a:avLst/>
          </a:prstGeom>
          <a:ln w="0">
            <a:noFill/>
          </a:ln>
        </p:spPr>
      </p:pic>
      <p:pic>
        <p:nvPicPr>
          <p:cNvPr id="423" name="Picture 7" descr=""/>
          <p:cNvPicPr/>
          <p:nvPr/>
        </p:nvPicPr>
        <p:blipFill>
          <a:blip r:embed="rId2"/>
          <a:stretch/>
        </p:blipFill>
        <p:spPr>
          <a:xfrm>
            <a:off x="5543640" y="720720"/>
            <a:ext cx="4196880" cy="4319280"/>
          </a:xfrm>
          <a:prstGeom prst="rect">
            <a:avLst/>
          </a:prstGeom>
          <a:ln w="0">
            <a:noFill/>
          </a:ln>
        </p:spPr>
      </p:pic>
      <p:sp>
        <p:nvSpPr>
          <p:cNvPr id="424" name="CustomShape 3"/>
          <p:cNvSpPr/>
          <p:nvPr/>
        </p:nvSpPr>
        <p:spPr>
          <a:xfrm>
            <a:off x="247680" y="804600"/>
            <a:ext cx="5198760" cy="4235400"/>
          </a:xfrm>
          <a:prstGeom prst="rect">
            <a:avLst/>
          </a:prstGeom>
          <a:noFill/>
          <a:ln w="0">
            <a:noFill/>
          </a:ln>
        </p:spPr>
        <p:style>
          <a:lnRef idx="0"/>
          <a:fillRef idx="0"/>
          <a:effectRef idx="0"/>
          <a:fontRef idx="minor"/>
        </p:style>
        <p:txBody>
          <a:bodyPr lIns="90000" rIns="90000" tIns="92880" bIns="45000" anchor="t">
            <a:noAutofit/>
          </a:bodyPr>
          <a:p>
            <a:pPr algn="ctr">
              <a:lnSpc>
                <a:spcPct val="93000"/>
              </a:lnSpc>
              <a:buNone/>
            </a:pPr>
            <a:r>
              <a:rPr b="1" lang="fr-FR" sz="5400" spc="-1" strike="noStrike">
                <a:solidFill>
                  <a:srgbClr val="5b5a5a"/>
                </a:solidFill>
                <a:latin typeface="Arial"/>
                <a:ea typeface="Noto Sans CJK SC Regular"/>
              </a:rPr>
              <a:t>À chacun </a:t>
            </a:r>
            <a:endParaRPr b="0" lang="fr-FR" sz="5400" spc="-1" strike="noStrike">
              <a:latin typeface="Arial"/>
            </a:endParaRPr>
          </a:p>
          <a:p>
            <a:pPr algn="ctr">
              <a:lnSpc>
                <a:spcPct val="93000"/>
              </a:lnSpc>
              <a:buNone/>
            </a:pPr>
            <a:r>
              <a:rPr b="1" lang="fr-FR" sz="5400" spc="-1" strike="noStrike">
                <a:solidFill>
                  <a:srgbClr val="5b5a5a"/>
                </a:solidFill>
                <a:latin typeface="Arial"/>
                <a:ea typeface="Noto Sans CJK SC Regular"/>
              </a:rPr>
              <a:t>d’investir </a:t>
            </a:r>
            <a:endParaRPr b="0" lang="fr-FR" sz="5400" spc="-1" strike="noStrike">
              <a:latin typeface="Arial"/>
            </a:endParaRPr>
          </a:p>
          <a:p>
            <a:pPr algn="ctr">
              <a:lnSpc>
                <a:spcPct val="93000"/>
              </a:lnSpc>
              <a:buNone/>
            </a:pPr>
            <a:r>
              <a:rPr b="1" lang="fr-FR" sz="5400" spc="-1" strike="noStrike">
                <a:solidFill>
                  <a:srgbClr val="5b5a5a"/>
                </a:solidFill>
                <a:latin typeface="Arial"/>
                <a:ea typeface="Noto Sans CJK SC Regular"/>
              </a:rPr>
              <a:t>son restant</a:t>
            </a:r>
            <a:endParaRPr b="0" lang="fr-FR" sz="5400" spc="-1" strike="noStrike">
              <a:latin typeface="Arial"/>
            </a:endParaRPr>
          </a:p>
          <a:p>
            <a:pPr algn="ctr">
              <a:lnSpc>
                <a:spcPct val="93000"/>
              </a:lnSpc>
              <a:buNone/>
            </a:pPr>
            <a:r>
              <a:rPr b="1" lang="fr-FR" sz="5400" spc="-1" strike="noStrike">
                <a:solidFill>
                  <a:srgbClr val="5b5a5a"/>
                </a:solidFill>
                <a:latin typeface="Arial"/>
                <a:ea typeface="Noto Sans CJK SC Regular"/>
              </a:rPr>
              <a:t>de vie</a:t>
            </a:r>
            <a:endParaRPr b="0" lang="fr-FR" sz="5400" spc="-1" strike="noStrike">
              <a:latin typeface="Arial"/>
            </a:endParaRPr>
          </a:p>
          <a:p>
            <a:pPr algn="ctr">
              <a:lnSpc>
                <a:spcPct val="93000"/>
              </a:lnSpc>
              <a:buNone/>
            </a:pPr>
            <a:r>
              <a:rPr b="1" lang="fr-FR" sz="5400" spc="-1" strike="noStrike">
                <a:solidFill>
                  <a:srgbClr val="5b5a5a"/>
                </a:solidFill>
                <a:latin typeface="Arial"/>
                <a:ea typeface="Noto Sans CJK SC Regular"/>
              </a:rPr>
              <a:t>au plus Vrai.</a:t>
            </a:r>
            <a:endParaRPr b="0" lang="fr-FR" sz="5400" spc="-1" strike="noStrike">
              <a:latin typeface="Arial"/>
            </a:endParaRPr>
          </a:p>
        </p:txBody>
      </p:sp>
      <p:pic>
        <p:nvPicPr>
          <p:cNvPr id="425" name="" descr="">
            <a:hlinkClick r:id="" action="ppaction://media"/>
          </p:cNvPr>
          <p:cNvPicPr/>
          <p:nvPr>
            <a:audioFile r:link="rId3"/>
            <p:extLst>
              <p:ext uri="{DAA4B4D4-6D71-4841-9C94-3DE7FCFB9230}">
                <p14:media r:embed="rId4"/>
              </p:ext>
            </p:extLst>
          </p:nvPr>
        </p:nvPicPr>
        <p:blipFill>
          <a:blip r:embed="rId5"/>
          <a:stretch>
            <a:fillRect/>
          </a:stretch>
        </p:blipFill>
        <p:spPr>
          <a:xfrm>
            <a:off x="9216360" y="4875480"/>
            <a:ext cx="719640" cy="609120"/>
          </a:xfrm>
          <a:prstGeom prst="rect">
            <a:avLst/>
          </a:prstGeom>
          <a:ln w="0">
            <a:noFill/>
          </a:ln>
        </p:spPr>
      </p:pic>
    </p:spTree>
  </p:cSld>
  <p:transition spd="slow" advTm="11000">
    <p:push dir="u"/>
  </p:transition>
  <p:timing>
    <p:tnLst>
      <p:par>
        <p:cTn id="261" dur="indefinite" restart="never" nodeType="tmRoot">
          <p:childTnLst>
            <p:seq>
              <p:cTn id="262" dur="indefinite" nodeType="mainSeq">
                <p:childTnLst>
                  <p:par>
                    <p:cTn id="263" nodeType="clickEffect" fill="hold">
                      <p:stCondLst>
                        <p:cond delay="0"/>
                      </p:stCondLst>
                      <p:childTnLst>
                        <p:par>
                          <p:cTn id="264" nodeType="withEffect" fill="hold">
                            <p:stCondLst>
                              <p:cond delay="0"/>
                            </p:stCondLst>
                            <p:childTnLst>
                              <p:par>
                                <p:cTn id="265" nodeType="withEffect" fill="hold" presetClass="mediacall">
                                  <p:stCondLst>
                                    <p:cond delay="0"/>
                                  </p:stCondLst>
                                  <p:childTnLst>
                                    <p:cmd type="call" cmd="">
                                      <p:cBhvr>
                                        <p:cTn id="266" dur="1" fill="hold"/>
                                        <p:tgtEl>
                                          <p:spTgt spid="425"/>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bcc"/>
        </a:solidFill>
      </p:bgPr>
    </p:bg>
    <p:spTree>
      <p:nvGrpSpPr>
        <p:cNvPr id="1" name=""/>
        <p:cNvGrpSpPr/>
        <p:nvPr/>
      </p:nvGrpSpPr>
      <p:grpSpPr>
        <a:xfrm>
          <a:off x="0" y="0"/>
          <a:ext cx="0" cy="0"/>
          <a:chOff x="0" y="0"/>
          <a:chExt cx="0" cy="0"/>
        </a:xfrm>
      </p:grpSpPr>
      <p:pic>
        <p:nvPicPr>
          <p:cNvPr id="426" name="Picture 7" descr=""/>
          <p:cNvPicPr/>
          <p:nvPr/>
        </p:nvPicPr>
        <p:blipFill>
          <a:blip r:embed="rId1"/>
          <a:stretch/>
        </p:blipFill>
        <p:spPr>
          <a:xfrm>
            <a:off x="3722760" y="1403280"/>
            <a:ext cx="2760480" cy="2734920"/>
          </a:xfrm>
          <a:prstGeom prst="rect">
            <a:avLst/>
          </a:prstGeom>
          <a:ln w="0">
            <a:noFill/>
          </a:ln>
        </p:spPr>
      </p:pic>
      <p:pic>
        <p:nvPicPr>
          <p:cNvPr id="427" name="Image 1" descr=""/>
          <p:cNvPicPr/>
          <p:nvPr/>
        </p:nvPicPr>
        <p:blipFill>
          <a:blip r:embed="rId2"/>
          <a:stretch/>
        </p:blipFill>
        <p:spPr>
          <a:xfrm>
            <a:off x="-1440" y="-2520"/>
            <a:ext cx="10083240" cy="5675400"/>
          </a:xfrm>
          <a:prstGeom prst="rect">
            <a:avLst/>
          </a:prstGeom>
          <a:ln w="0">
            <a:noFill/>
          </a:ln>
        </p:spPr>
      </p:pic>
    </p:spTree>
  </p:cSld>
  <p:transition spd="slow" advTm="2000">
    <p:push dir="u"/>
  </p:transition>
  <p:timing>
    <p:tnLst>
      <p:par>
        <p:cTn id="267" dur="indefinite" restart="never" nodeType="tmRoot">
          <p:childTnLst>
            <p:seq>
              <p:cTn id="268" dur="indefinite" nodeType="mainSeq">
                <p:childTnLst>
                  <p:par>
                    <p:cTn id="269" nodeType="clickEffect" fill="hold">
                      <p:stCondLst>
                        <p:cond delay="0"/>
                      </p:stCondLst>
                      <p:childTnLst>
                        <p:par>
                          <p:cTn id="270" nodeType="withEffect" fill="hold">
                            <p:stCondLst>
                              <p:cond delay="0"/>
                            </p:stCondLst>
                            <p:childTnLst>
                              <p:par>
                                <p:cTn id="271" nodeType="withEffect" fill="hold" presetClass="entr" presetID="2" presetSubtype="3">
                                  <p:stCondLst>
                                    <p:cond delay="0"/>
                                  </p:stCondLst>
                                  <p:childTnLst>
                                    <p:set>
                                      <p:cBhvr>
                                        <p:cTn id="272" dur="2" fill="hold">
                                          <p:stCondLst>
                                            <p:cond delay="0"/>
                                          </p:stCondLst>
                                        </p:cTn>
                                        <p:tgtEl>
                                          <p:spTgt spid="426"/>
                                        </p:tgtEl>
                                        <p:attrNameLst>
                                          <p:attrName>style.visibility</p:attrName>
                                        </p:attrNameLst>
                                      </p:cBhvr>
                                      <p:to>
                                        <p:strVal val="visible"/>
                                      </p:to>
                                    </p:set>
                                    <p:anim calcmode="lin" valueType="num">
                                      <p:cBhvr additive="repl">
                                        <p:cTn id="273" dur="1000" fill="hold"/>
                                        <p:tgtEl>
                                          <p:spTgt spid="426"/>
                                        </p:tgtEl>
                                        <p:attrNameLst>
                                          <p:attrName>ppt_x</p:attrName>
                                        </p:attrNameLst>
                                      </p:cBhvr>
                                      <p:tavLst>
                                        <p:tav tm="100000">
                                          <p:val>
                                            <p:strVal val="1+#ppt_w/2"/>
                                          </p:val>
                                        </p:tav>
                                        <p:tav tm="0">
                                          <p:val>
                                            <p:strVal val="#ppt_x"/>
                                          </p:val>
                                        </p:tav>
                                      </p:tavLst>
                                    </p:anim>
                                    <p:anim calcmode="lin" valueType="num">
                                      <p:cBhvr additive="repl">
                                        <p:cTn id="274" dur="1000" fill="hold"/>
                                        <p:tgtEl>
                                          <p:spTgt spid="426"/>
                                        </p:tgtEl>
                                        <p:attrNameLst>
                                          <p:attrName>ppt_y</p:attrName>
                                        </p:attrNameLst>
                                      </p:cBhvr>
                                      <p:tavLst>
                                        <p:tav tm="100000">
                                          <p:val>
                                            <p:strVal val="0-#ppt_h/2"/>
                                          </p:val>
                                        </p:tav>
                                        <p:tav tm="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bcc"/>
        </a:solidFill>
      </p:bgPr>
    </p:bg>
    <p:spTree>
      <p:nvGrpSpPr>
        <p:cNvPr id="1" name=""/>
        <p:cNvGrpSpPr/>
        <p:nvPr/>
      </p:nvGrpSpPr>
      <p:grpSpPr>
        <a:xfrm>
          <a:off x="0" y="0"/>
          <a:ext cx="0" cy="0"/>
          <a:chOff x="0" y="0"/>
          <a:chExt cx="0" cy="0"/>
        </a:xfrm>
      </p:grpSpPr>
      <p:pic>
        <p:nvPicPr>
          <p:cNvPr id="428" name="Image 2" descr=""/>
          <p:cNvPicPr/>
          <p:nvPr/>
        </p:nvPicPr>
        <p:blipFill>
          <a:blip r:embed="rId1"/>
          <a:stretch/>
        </p:blipFill>
        <p:spPr>
          <a:xfrm>
            <a:off x="-1440" y="-2520"/>
            <a:ext cx="10083240" cy="5675400"/>
          </a:xfrm>
          <a:prstGeom prst="rect">
            <a:avLst/>
          </a:prstGeom>
          <a:ln w="0">
            <a:noFill/>
          </a:ln>
        </p:spPr>
      </p:pic>
      <p:sp>
        <p:nvSpPr>
          <p:cNvPr id="429" name="CustomShape 3"/>
          <p:cNvSpPr/>
          <p:nvPr/>
        </p:nvSpPr>
        <p:spPr>
          <a:xfrm>
            <a:off x="936720" y="324000"/>
            <a:ext cx="8064000" cy="755280"/>
          </a:xfrm>
          <a:prstGeom prst="rect">
            <a:avLst/>
          </a:prstGeom>
          <a:noFill/>
          <a:ln w="0">
            <a:noFill/>
          </a:ln>
        </p:spPr>
        <p:style>
          <a:lnRef idx="0"/>
          <a:fillRef idx="0"/>
          <a:effectRef idx="0"/>
          <a:fontRef idx="minor"/>
        </p:style>
        <p:txBody>
          <a:bodyPr wrap="none" lIns="90000" rIns="90000" tIns="45000" bIns="45000" anchor="t">
            <a:noAutofit/>
          </a:bodyPr>
          <a:p>
            <a:pPr algn="ctr">
              <a:lnSpc>
                <a:spcPct val="93000"/>
              </a:lnSpc>
              <a:buNone/>
            </a:pPr>
            <a:r>
              <a:rPr b="0" lang="fr-FR" sz="4000" spc="-1" strike="noStrike">
                <a:solidFill>
                  <a:srgbClr val="808080"/>
                </a:solidFill>
                <a:latin typeface="comic"/>
                <a:ea typeface="Noto Sans CJK SC Regular"/>
              </a:rPr>
              <a:t>Témoin de la Vérité</a:t>
            </a:r>
            <a:endParaRPr b="0" lang="fr-FR" sz="4000" spc="-1" strike="noStrike">
              <a:latin typeface="Arial"/>
            </a:endParaRPr>
          </a:p>
        </p:txBody>
      </p:sp>
      <p:sp>
        <p:nvSpPr>
          <p:cNvPr id="430" name="CustomShape 5"/>
          <p:cNvSpPr/>
          <p:nvPr/>
        </p:nvSpPr>
        <p:spPr>
          <a:xfrm>
            <a:off x="179280" y="4319640"/>
            <a:ext cx="9754920" cy="1825200"/>
          </a:xfrm>
          <a:prstGeom prst="rect">
            <a:avLst/>
          </a:prstGeom>
          <a:noFill/>
          <a:ln w="0">
            <a:noFill/>
          </a:ln>
        </p:spPr>
        <p:style>
          <a:lnRef idx="0"/>
          <a:fillRef idx="0"/>
          <a:effectRef idx="0"/>
          <a:fontRef idx="minor"/>
        </p:style>
        <p:txBody>
          <a:bodyPr lIns="90000" rIns="90000" tIns="64440" bIns="45000" anchor="t">
            <a:noAutofit/>
          </a:bodyPr>
          <a:p>
            <a:pPr algn="ctr">
              <a:lnSpc>
                <a:spcPct val="93000"/>
              </a:lnSpc>
              <a:buNone/>
            </a:pPr>
            <a:r>
              <a:rPr b="1" lang="fr-FR" sz="2200" spc="-1" strike="noStrike">
                <a:solidFill>
                  <a:srgbClr val="5b5a5a"/>
                </a:solidFill>
                <a:latin typeface="Arial"/>
                <a:ea typeface="Noto Sans CJK SC Regular"/>
              </a:rPr>
              <a:t>GèreArt</a:t>
            </a:r>
            <a:endParaRPr b="0" lang="fr-FR" sz="2200" spc="-1" strike="noStrike">
              <a:latin typeface="Arial"/>
            </a:endParaRPr>
          </a:p>
          <a:p>
            <a:pPr algn="ctr">
              <a:lnSpc>
                <a:spcPct val="93000"/>
              </a:lnSpc>
              <a:buNone/>
            </a:pPr>
            <a:r>
              <a:rPr b="1" lang="fr-FR" sz="1800" spc="-1" strike="noStrike">
                <a:solidFill>
                  <a:srgbClr val="040404"/>
                </a:solidFill>
                <a:latin typeface="Arial"/>
                <a:ea typeface="Noto Sans CJK SC Regular"/>
              </a:rPr>
              <a:t>Mail : temoindelaverite@gmail.com</a:t>
            </a:r>
            <a:endParaRPr b="0" lang="fr-FR" sz="1800" spc="-1" strike="noStrike">
              <a:latin typeface="Arial"/>
            </a:endParaRPr>
          </a:p>
          <a:p>
            <a:pPr algn="ctr">
              <a:lnSpc>
                <a:spcPct val="93000"/>
              </a:lnSpc>
              <a:buNone/>
            </a:pPr>
            <a:r>
              <a:rPr b="1" lang="fr-FR" sz="1800" spc="-1" strike="noStrike">
                <a:solidFill>
                  <a:srgbClr val="040404"/>
                </a:solidFill>
                <a:latin typeface="Arial"/>
                <a:ea typeface="Noto Sans CJK SC Regular"/>
              </a:rPr>
              <a:t>Blog : https://vivraunaturel.wixsite.com/temoinsdelaverite</a:t>
            </a:r>
            <a:endParaRPr b="0" lang="fr-FR" sz="1800" spc="-1" strike="noStrike">
              <a:latin typeface="Arial"/>
            </a:endParaRPr>
          </a:p>
        </p:txBody>
      </p:sp>
      <p:pic>
        <p:nvPicPr>
          <p:cNvPr id="431" name="Picture 10" descr=""/>
          <p:cNvPicPr/>
          <p:nvPr/>
        </p:nvPicPr>
        <p:blipFill>
          <a:blip r:embed="rId2"/>
          <a:stretch/>
        </p:blipFill>
        <p:spPr>
          <a:xfrm>
            <a:off x="3724200" y="1542960"/>
            <a:ext cx="2730240" cy="2482560"/>
          </a:xfrm>
          <a:prstGeom prst="rect">
            <a:avLst/>
          </a:prstGeom>
          <a:ln w="0">
            <a:noFill/>
          </a:ln>
        </p:spPr>
      </p:pic>
      <p:pic>
        <p:nvPicPr>
          <p:cNvPr id="432" name="" descr="">
            <a:hlinkClick r:id="" action="ppaction://media"/>
          </p:cNvPr>
          <p:cNvPicPr/>
          <p:nvPr>
            <a:audioFile r:link="rId3"/>
            <p:extLst>
              <p:ext uri="{DAA4B4D4-6D71-4841-9C94-3DE7FCFB9230}">
                <p14:media r:embed="rId4"/>
              </p:ext>
            </p:extLst>
          </p:nvPr>
        </p:nvPicPr>
        <p:blipFill>
          <a:blip r:embed="rId5"/>
          <a:stretch>
            <a:fillRect/>
          </a:stretch>
        </p:blipFill>
        <p:spPr>
          <a:xfrm>
            <a:off x="9216720" y="4875480"/>
            <a:ext cx="719640" cy="609120"/>
          </a:xfrm>
          <a:prstGeom prst="rect">
            <a:avLst/>
          </a:prstGeom>
          <a:ln w="0">
            <a:noFill/>
          </a:ln>
        </p:spPr>
      </p:pic>
    </p:spTree>
  </p:cSld>
  <p:transition spd="slow">
    <p:push dir="u"/>
  </p:transition>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bcc"/>
        </a:solidFill>
      </p:bgPr>
    </p:bg>
    <p:spTree>
      <p:nvGrpSpPr>
        <p:cNvPr id="1" name=""/>
        <p:cNvGrpSpPr/>
        <p:nvPr/>
      </p:nvGrpSpPr>
      <p:grpSpPr>
        <a:xfrm>
          <a:off x="0" y="0"/>
          <a:ext cx="0" cy="0"/>
          <a:chOff x="0" y="0"/>
          <a:chExt cx="0" cy="0"/>
        </a:xfrm>
      </p:grpSpPr>
      <p:pic>
        <p:nvPicPr>
          <p:cNvPr id="153" name="Image 4" descr=""/>
          <p:cNvPicPr/>
          <p:nvPr/>
        </p:nvPicPr>
        <p:blipFill>
          <a:blip r:embed="rId1"/>
          <a:stretch/>
        </p:blipFill>
        <p:spPr>
          <a:xfrm>
            <a:off x="-1440" y="18720"/>
            <a:ext cx="10083240" cy="5675400"/>
          </a:xfrm>
          <a:prstGeom prst="rect">
            <a:avLst/>
          </a:prstGeom>
          <a:ln w="0">
            <a:noFill/>
          </a:ln>
        </p:spPr>
      </p:pic>
      <p:sp>
        <p:nvSpPr>
          <p:cNvPr id="154" name="CustomShape 2"/>
          <p:cNvSpPr/>
          <p:nvPr/>
        </p:nvSpPr>
        <p:spPr>
          <a:xfrm>
            <a:off x="441360" y="1339560"/>
            <a:ext cx="4822560" cy="3784680"/>
          </a:xfrm>
          <a:prstGeom prst="rect">
            <a:avLst/>
          </a:prstGeom>
          <a:noFill/>
          <a:ln w="0">
            <a:noFill/>
          </a:ln>
        </p:spPr>
        <p:style>
          <a:lnRef idx="0"/>
          <a:fillRef idx="0"/>
          <a:effectRef idx="0"/>
          <a:fontRef idx="minor"/>
        </p:style>
        <p:txBody>
          <a:bodyPr lIns="90000" rIns="90000" tIns="45000" bIns="45000" anchor="t">
            <a:noAutofit/>
          </a:bodyPr>
          <a:p>
            <a:pPr algn="just">
              <a:lnSpc>
                <a:spcPct val="93000"/>
              </a:lnSpc>
              <a:buNone/>
            </a:pPr>
            <a:r>
              <a:rPr b="1" lang="fr-FR" sz="1600" spc="-1" strike="noStrike">
                <a:solidFill>
                  <a:srgbClr val="595959"/>
                </a:solidFill>
                <a:latin typeface="Arial"/>
                <a:ea typeface="Noto Sans CJK SC Regular"/>
              </a:rPr>
              <a:t>Déjà actuellement, une grande partie des gens du monde Système sont au bord de la colère, de la révolte et du burn out.</a:t>
            </a:r>
            <a:endParaRPr b="0" lang="fr-FR" sz="1600" spc="-1" strike="noStrike">
              <a:latin typeface="Arial"/>
            </a:endParaRPr>
          </a:p>
          <a:p>
            <a:pPr algn="just">
              <a:lnSpc>
                <a:spcPct val="93000"/>
              </a:lnSpc>
              <a:buNone/>
            </a:pPr>
            <a:endParaRPr b="0" lang="fr-FR" sz="1600" spc="-1" strike="noStrike">
              <a:latin typeface="Arial"/>
            </a:endParaRPr>
          </a:p>
          <a:p>
            <a:pPr algn="just">
              <a:lnSpc>
                <a:spcPct val="93000"/>
              </a:lnSpc>
              <a:buNone/>
            </a:pPr>
            <a:r>
              <a:rPr b="1" lang="fr-FR" sz="1600" spc="-1" strike="noStrike">
                <a:solidFill>
                  <a:srgbClr val="595959"/>
                </a:solidFill>
                <a:latin typeface="Arial"/>
                <a:ea typeface="Noto Sans CJK SC Regular"/>
              </a:rPr>
              <a:t>Malgré tout leur bien être et leur bien avoir, ils n’en peuvent plus de vivre dans cette belle cage dorée qui est devenue un véritable enfer infernal.</a:t>
            </a:r>
            <a:endParaRPr b="0" lang="fr-FR" sz="1600" spc="-1" strike="noStrike">
              <a:latin typeface="Arial"/>
            </a:endParaRPr>
          </a:p>
          <a:p>
            <a:pPr algn="just">
              <a:lnSpc>
                <a:spcPct val="93000"/>
              </a:lnSpc>
              <a:buNone/>
            </a:pPr>
            <a:endParaRPr b="0" lang="fr-FR" sz="1600" spc="-1" strike="noStrike">
              <a:latin typeface="Arial"/>
            </a:endParaRPr>
          </a:p>
          <a:p>
            <a:pPr algn="just">
              <a:lnSpc>
                <a:spcPct val="93000"/>
              </a:lnSpc>
              <a:buNone/>
            </a:pPr>
            <a:r>
              <a:rPr b="1" lang="fr-FR" sz="1600" spc="-1" strike="noStrike">
                <a:solidFill>
                  <a:srgbClr val="595959"/>
                </a:solidFill>
                <a:latin typeface="Arial"/>
                <a:ea typeface="Noto Sans CJK SC Regular"/>
              </a:rPr>
              <a:t>Le monde Système est au commencement de son agonie.</a:t>
            </a:r>
            <a:endParaRPr b="0" lang="fr-FR" sz="1600" spc="-1" strike="noStrike">
              <a:latin typeface="Arial"/>
            </a:endParaRPr>
          </a:p>
          <a:p>
            <a:pPr algn="just">
              <a:lnSpc>
                <a:spcPct val="93000"/>
              </a:lnSpc>
              <a:buNone/>
            </a:pPr>
            <a:endParaRPr b="0" lang="fr-FR" sz="1600" spc="-1" strike="noStrike">
              <a:latin typeface="Arial"/>
            </a:endParaRPr>
          </a:p>
          <a:p>
            <a:pPr algn="just">
              <a:lnSpc>
                <a:spcPct val="93000"/>
              </a:lnSpc>
              <a:buNone/>
            </a:pPr>
            <a:r>
              <a:rPr b="1" lang="fr-FR" sz="1600" spc="-1" strike="noStrike">
                <a:solidFill>
                  <a:srgbClr val="595959"/>
                </a:solidFill>
                <a:latin typeface="Arial"/>
                <a:ea typeface="Noto Sans CJK SC Regular"/>
              </a:rPr>
              <a:t>Il doit et devra mourir.</a:t>
            </a:r>
            <a:endParaRPr b="0" lang="fr-FR" sz="1600" spc="-1" strike="noStrike">
              <a:latin typeface="Arial"/>
            </a:endParaRPr>
          </a:p>
          <a:p>
            <a:pPr algn="just">
              <a:lnSpc>
                <a:spcPct val="93000"/>
              </a:lnSpc>
              <a:buNone/>
            </a:pPr>
            <a:endParaRPr b="0" lang="fr-FR" sz="1600" spc="-1" strike="noStrike">
              <a:latin typeface="Arial"/>
            </a:endParaRPr>
          </a:p>
          <a:p>
            <a:pPr algn="just">
              <a:lnSpc>
                <a:spcPct val="93000"/>
              </a:lnSpc>
              <a:buNone/>
            </a:pPr>
            <a:r>
              <a:rPr b="1" lang="fr-FR" sz="1600" spc="-1" strike="noStrike">
                <a:solidFill>
                  <a:srgbClr val="595959"/>
                </a:solidFill>
                <a:latin typeface="Arial"/>
                <a:ea typeface="Noto Sans CJK SC Regular"/>
              </a:rPr>
              <a:t>Le Pire est que ce sera </a:t>
            </a:r>
            <a:r>
              <a:rPr b="1" lang="fr-FR" sz="1600" spc="-1" strike="noStrike">
                <a:solidFill>
                  <a:srgbClr val="000000"/>
                </a:solidFill>
                <a:latin typeface="Arial"/>
                <a:ea typeface="Noto Sans CJK SC Regular"/>
              </a:rPr>
              <a:t>Justice</a:t>
            </a:r>
            <a:r>
              <a:rPr b="1" lang="fr-FR" sz="1600" spc="-1" strike="noStrike">
                <a:solidFill>
                  <a:srgbClr val="808080"/>
                </a:solidFill>
                <a:latin typeface="Arial"/>
                <a:ea typeface="Noto Sans CJK SC Regular"/>
              </a:rPr>
              <a:t> !</a:t>
            </a:r>
            <a:endParaRPr b="0" lang="fr-FR" sz="1600" spc="-1" strike="noStrike">
              <a:latin typeface="Arial"/>
            </a:endParaRPr>
          </a:p>
        </p:txBody>
      </p:sp>
      <p:sp>
        <p:nvSpPr>
          <p:cNvPr id="155" name="CustomShape 3"/>
          <p:cNvSpPr/>
          <p:nvPr/>
        </p:nvSpPr>
        <p:spPr>
          <a:xfrm>
            <a:off x="546120" y="360360"/>
            <a:ext cx="8978400" cy="755280"/>
          </a:xfrm>
          <a:prstGeom prst="rect">
            <a:avLst/>
          </a:prstGeom>
          <a:noFill/>
          <a:ln w="0">
            <a:noFill/>
          </a:ln>
        </p:spPr>
        <p:style>
          <a:lnRef idx="0"/>
          <a:fillRef idx="0"/>
          <a:effectRef idx="0"/>
          <a:fontRef idx="minor"/>
        </p:style>
        <p:txBody>
          <a:bodyPr wrap="none" lIns="90000" rIns="90000" tIns="45000" bIns="45000" anchor="t">
            <a:noAutofit/>
          </a:bodyPr>
          <a:p>
            <a:pPr algn="ctr">
              <a:lnSpc>
                <a:spcPct val="93000"/>
              </a:lnSpc>
              <a:buNone/>
            </a:pPr>
            <a:r>
              <a:rPr b="0" lang="fr-FR" sz="4000" spc="-1" strike="noStrike">
                <a:solidFill>
                  <a:srgbClr val="808080"/>
                </a:solidFill>
                <a:latin typeface="comic"/>
                <a:ea typeface="Noto Sans CJK SC Regular"/>
              </a:rPr>
              <a:t>L’heure est grave</a:t>
            </a:r>
            <a:endParaRPr b="0" lang="fr-FR" sz="4000" spc="-1" strike="noStrike">
              <a:latin typeface="Arial"/>
            </a:endParaRPr>
          </a:p>
        </p:txBody>
      </p:sp>
      <p:sp>
        <p:nvSpPr>
          <p:cNvPr id="156" name="Line 4"/>
          <p:cNvSpPr/>
          <p:nvPr/>
        </p:nvSpPr>
        <p:spPr>
          <a:xfrm flipV="1">
            <a:off x="360360" y="999000"/>
            <a:ext cx="9358200" cy="34920"/>
          </a:xfrm>
          <a:prstGeom prst="line">
            <a:avLst/>
          </a:prstGeom>
          <a:ln w="2520">
            <a:solidFill>
              <a:srgbClr val="000000"/>
            </a:solidFill>
            <a:round/>
          </a:ln>
        </p:spPr>
        <p:style>
          <a:lnRef idx="0"/>
          <a:fillRef idx="0"/>
          <a:effectRef idx="0"/>
          <a:fontRef idx="minor"/>
        </p:style>
      </p:sp>
      <p:pic>
        <p:nvPicPr>
          <p:cNvPr id="157" name="Image 155" descr=""/>
          <p:cNvPicPr/>
          <p:nvPr/>
        </p:nvPicPr>
        <p:blipFill>
          <a:blip r:embed="rId2"/>
          <a:stretch/>
        </p:blipFill>
        <p:spPr>
          <a:xfrm>
            <a:off x="5487840" y="1656720"/>
            <a:ext cx="3925440" cy="3080880"/>
          </a:xfrm>
          <a:prstGeom prst="rect">
            <a:avLst/>
          </a:prstGeom>
          <a:ln w="0">
            <a:noFill/>
          </a:ln>
        </p:spPr>
      </p:pic>
      <p:pic>
        <p:nvPicPr>
          <p:cNvPr id="158" name="" descr="">
            <a:hlinkClick r:id="" action="ppaction://media"/>
          </p:cNvPr>
          <p:cNvPicPr/>
          <p:nvPr>
            <a:videoFile r:link="rId3"/>
            <p:extLst>
              <p:ext uri="{DAA4B4D4-6D71-4841-9C94-3DE7FCFB9230}">
                <p14:media r:embed="rId4"/>
              </p:ext>
            </p:extLst>
          </p:nvPr>
        </p:nvPicPr>
        <p:blipFill>
          <a:blip r:embed="rId5"/>
          <a:stretch>
            <a:fillRect/>
          </a:stretch>
        </p:blipFill>
        <p:spPr>
          <a:xfrm>
            <a:off x="9109080" y="4820040"/>
            <a:ext cx="609120" cy="609120"/>
          </a:xfrm>
          <a:prstGeom prst="rect">
            <a:avLst/>
          </a:prstGeom>
          <a:ln w="0">
            <a:noFill/>
          </a:ln>
        </p:spPr>
      </p:pic>
    </p:spTree>
  </p:cSld>
  <p:transition spd="slow" advTm="34000">
    <p:push dir="u"/>
  </p:transition>
  <p:timing>
    <p:tnLst>
      <p:par>
        <p:cTn id="46" dur="indefinite" restart="never" nodeType="tmRoot">
          <p:childTnLst>
            <p:seq>
              <p:cTn id="47" dur="indefinite" nodeType="mainSeq">
                <p:childTnLst>
                  <p:par>
                    <p:cTn id="48" fill="hold">
                      <p:stCondLst>
                        <p:cond delay="0"/>
                      </p:stCondLst>
                      <p:childTnLst>
                        <p:par>
                          <p:cTn id="49" fill="hold">
                            <p:stCondLst>
                              <p:cond delay="0"/>
                            </p:stCondLst>
                            <p:childTnLst>
                              <p:par>
                                <p:cTn id="50" nodeType="afterEffect" fill="hold" presetClass="mediacall">
                                  <p:stCondLst>
                                    <p:cond delay="0"/>
                                  </p:stCondLst>
                                  <p:childTnLst>
                                    <p:cmd type="call" cmd="">
                                      <p:cBhvr>
                                        <p:cTn id="51" dur="31532" fill="hold"/>
                                        <p:tgtEl>
                                          <p:spTgt spid="158"/>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bcc"/>
        </a:solidFill>
      </p:bgPr>
    </p:bg>
    <p:spTree>
      <p:nvGrpSpPr>
        <p:cNvPr id="1" name=""/>
        <p:cNvGrpSpPr/>
        <p:nvPr/>
      </p:nvGrpSpPr>
      <p:grpSpPr>
        <a:xfrm>
          <a:off x="0" y="0"/>
          <a:ext cx="0" cy="0"/>
          <a:chOff x="0" y="0"/>
          <a:chExt cx="0" cy="0"/>
        </a:xfrm>
      </p:grpSpPr>
      <p:sp>
        <p:nvSpPr>
          <p:cNvPr id="159" name="CustomShape 1"/>
          <p:cNvSpPr/>
          <p:nvPr/>
        </p:nvSpPr>
        <p:spPr>
          <a:xfrm>
            <a:off x="216000" y="252360"/>
            <a:ext cx="9646920" cy="5182920"/>
          </a:xfrm>
          <a:prstGeom prst="rect">
            <a:avLst/>
          </a:prstGeom>
          <a:solidFill>
            <a:srgbClr val="fffbcc"/>
          </a:solidFill>
          <a:ln w="9360">
            <a:solidFill>
              <a:srgbClr val="3465a4"/>
            </a:solidFill>
            <a:round/>
          </a:ln>
        </p:spPr>
        <p:style>
          <a:lnRef idx="0"/>
          <a:fillRef idx="0"/>
          <a:effectRef idx="0"/>
          <a:fontRef idx="minor"/>
        </p:style>
      </p:sp>
      <p:sp>
        <p:nvSpPr>
          <p:cNvPr id="160" name="CustomShape 2"/>
          <p:cNvSpPr/>
          <p:nvPr/>
        </p:nvSpPr>
        <p:spPr>
          <a:xfrm>
            <a:off x="108000" y="144360"/>
            <a:ext cx="9864360" cy="5400360"/>
          </a:xfrm>
          <a:prstGeom prst="rect">
            <a:avLst/>
          </a:prstGeom>
          <a:noFill/>
          <a:ln cap="rnd" w="9360">
            <a:solidFill>
              <a:srgbClr val="3465a4"/>
            </a:solidFill>
            <a:custDash>
              <a:ds d="100000" sp="1000"/>
            </a:custDash>
            <a:round/>
          </a:ln>
        </p:spPr>
        <p:style>
          <a:lnRef idx="0"/>
          <a:fillRef idx="0"/>
          <a:effectRef idx="0"/>
          <a:fontRef idx="minor"/>
        </p:style>
      </p:sp>
      <p:pic>
        <p:nvPicPr>
          <p:cNvPr id="161" name="Picture 3" descr=""/>
          <p:cNvPicPr/>
          <p:nvPr/>
        </p:nvPicPr>
        <p:blipFill>
          <a:blip r:embed="rId1"/>
          <a:stretch/>
        </p:blipFill>
        <p:spPr>
          <a:xfrm>
            <a:off x="9791640" y="4680"/>
            <a:ext cx="250560" cy="282240"/>
          </a:xfrm>
          <a:prstGeom prst="rect">
            <a:avLst/>
          </a:prstGeom>
          <a:ln w="0">
            <a:noFill/>
          </a:ln>
        </p:spPr>
      </p:pic>
      <p:pic>
        <p:nvPicPr>
          <p:cNvPr id="162" name="Picture 4" descr=""/>
          <p:cNvPicPr/>
          <p:nvPr/>
        </p:nvPicPr>
        <p:blipFill>
          <a:blip r:embed="rId2"/>
          <a:stretch/>
        </p:blipFill>
        <p:spPr>
          <a:xfrm>
            <a:off x="-36360" y="5400720"/>
            <a:ext cx="252000" cy="282240"/>
          </a:xfrm>
          <a:prstGeom prst="rect">
            <a:avLst/>
          </a:prstGeom>
          <a:ln w="0">
            <a:noFill/>
          </a:ln>
        </p:spPr>
      </p:pic>
      <p:pic>
        <p:nvPicPr>
          <p:cNvPr id="163" name="Picture 5" descr=""/>
          <p:cNvPicPr/>
          <p:nvPr/>
        </p:nvPicPr>
        <p:blipFill>
          <a:blip r:embed="rId3"/>
          <a:stretch/>
        </p:blipFill>
        <p:spPr>
          <a:xfrm>
            <a:off x="9864720" y="5364000"/>
            <a:ext cx="252000" cy="280800"/>
          </a:xfrm>
          <a:prstGeom prst="rect">
            <a:avLst/>
          </a:prstGeom>
          <a:ln w="0">
            <a:noFill/>
          </a:ln>
        </p:spPr>
      </p:pic>
      <p:pic>
        <p:nvPicPr>
          <p:cNvPr id="164" name="Picture 6" descr=""/>
          <p:cNvPicPr/>
          <p:nvPr/>
        </p:nvPicPr>
        <p:blipFill>
          <a:blip r:embed="rId4"/>
          <a:stretch/>
        </p:blipFill>
        <p:spPr>
          <a:xfrm>
            <a:off x="0" y="4680"/>
            <a:ext cx="252000" cy="282240"/>
          </a:xfrm>
          <a:prstGeom prst="rect">
            <a:avLst/>
          </a:prstGeom>
          <a:ln w="0">
            <a:noFill/>
          </a:ln>
        </p:spPr>
      </p:pic>
      <p:sp>
        <p:nvSpPr>
          <p:cNvPr id="165" name="CustomShape 3"/>
          <p:cNvSpPr/>
          <p:nvPr/>
        </p:nvSpPr>
        <p:spPr>
          <a:xfrm>
            <a:off x="270000" y="1116000"/>
            <a:ext cx="5205600" cy="4313160"/>
          </a:xfrm>
          <a:prstGeom prst="rect">
            <a:avLst/>
          </a:prstGeom>
          <a:noFill/>
          <a:ln w="0">
            <a:noFill/>
          </a:ln>
        </p:spPr>
        <p:style>
          <a:lnRef idx="0"/>
          <a:fillRef idx="0"/>
          <a:effectRef idx="0"/>
          <a:fontRef idx="minor"/>
        </p:style>
        <p:txBody>
          <a:bodyPr lIns="90000" rIns="90000" tIns="45000" bIns="45000" anchor="t">
            <a:noAutofit/>
          </a:bodyPr>
          <a:p>
            <a:pPr algn="just">
              <a:lnSpc>
                <a:spcPct val="93000"/>
              </a:lnSpc>
              <a:buNone/>
            </a:pPr>
            <a:r>
              <a:rPr b="1" lang="fr-FR" sz="1600" spc="-1" strike="noStrike">
                <a:solidFill>
                  <a:srgbClr val="595959"/>
                </a:solidFill>
                <a:latin typeface="Arial"/>
                <a:ea typeface="Noto Sans CJK SC Regular"/>
              </a:rPr>
              <a:t>Tout est tellement sophistiqué dans ce monde Système, que tout est devenu très compliqué, interdépendant et incroyablement fragile.</a:t>
            </a:r>
            <a:endParaRPr b="0" lang="fr-FR" sz="1600" spc="-1" strike="noStrike">
              <a:latin typeface="Arial"/>
            </a:endParaRPr>
          </a:p>
          <a:p>
            <a:pPr algn="just">
              <a:lnSpc>
                <a:spcPct val="93000"/>
              </a:lnSpc>
              <a:buNone/>
            </a:pPr>
            <a:endParaRPr b="0" lang="fr-FR" sz="900" spc="-1" strike="noStrike">
              <a:latin typeface="Arial"/>
            </a:endParaRPr>
          </a:p>
          <a:p>
            <a:pPr algn="just">
              <a:lnSpc>
                <a:spcPct val="93000"/>
              </a:lnSpc>
              <a:buNone/>
            </a:pPr>
            <a:r>
              <a:rPr b="1" lang="fr-FR" sz="1600" spc="-1" strike="noStrike">
                <a:solidFill>
                  <a:srgbClr val="595959"/>
                </a:solidFill>
                <a:latin typeface="Arial"/>
                <a:ea typeface="Noto Sans CJK SC Regular"/>
              </a:rPr>
              <a:t>Sur tous les plans, de gigantesques problèmes mondiaux sont devenus insolubles.</a:t>
            </a:r>
            <a:endParaRPr b="0" lang="fr-FR" sz="1600" spc="-1" strike="noStrike">
              <a:latin typeface="Arial"/>
            </a:endParaRPr>
          </a:p>
          <a:p>
            <a:pPr algn="just">
              <a:lnSpc>
                <a:spcPct val="93000"/>
              </a:lnSpc>
              <a:buNone/>
            </a:pPr>
            <a:endParaRPr b="0" lang="fr-FR" sz="800" spc="-1" strike="noStrike">
              <a:latin typeface="Arial"/>
            </a:endParaRPr>
          </a:p>
          <a:p>
            <a:pPr algn="just">
              <a:lnSpc>
                <a:spcPct val="93000"/>
              </a:lnSpc>
              <a:buNone/>
            </a:pPr>
            <a:r>
              <a:rPr b="1" lang="fr-FR" sz="1600" spc="-1" strike="noStrike">
                <a:solidFill>
                  <a:srgbClr val="595959"/>
                </a:solidFill>
                <a:latin typeface="Arial"/>
                <a:ea typeface="Noto Sans CJK SC Regular"/>
              </a:rPr>
              <a:t>Tout est sur le point de s’écrouler, le collapse est inévitable : </a:t>
            </a:r>
            <a:r>
              <a:rPr b="1" i="1" lang="fr-FR" sz="1600" spc="-1" strike="noStrike">
                <a:solidFill>
                  <a:srgbClr val="595959"/>
                </a:solidFill>
                <a:latin typeface="Arial"/>
                <a:ea typeface="Noto Sans CJK SC Regular"/>
              </a:rPr>
              <a:t>Finances en faillites, fin de l’argent liquide qui entraînera la fin de la liberté, corruption des religions, de la politique et du travail, fin des énergies bon marché, pollutions, pandémies et cataclysmes naturels et artificiels, famines, guerres civiles, 3</a:t>
            </a:r>
            <a:r>
              <a:rPr b="1" i="1" lang="fr-FR" sz="1600" spc="-1" strike="noStrike" baseline="30000">
                <a:solidFill>
                  <a:srgbClr val="595959"/>
                </a:solidFill>
                <a:latin typeface="Arial"/>
                <a:ea typeface="Noto Sans CJK SC Regular"/>
              </a:rPr>
              <a:t>ème</a:t>
            </a:r>
            <a:r>
              <a:rPr b="1" i="1" lang="fr-FR" sz="1600" spc="-1" strike="noStrike">
                <a:solidFill>
                  <a:srgbClr val="595959"/>
                </a:solidFill>
                <a:latin typeface="Arial"/>
                <a:ea typeface="Noto Sans CJK SC Regular"/>
              </a:rPr>
              <a:t> guerre mondiale, dictatures, décadence et immoralité humaine généralisée, surpopulation, des millions de réfugiés vont déferler et envahir l’Europe, ... </a:t>
            </a:r>
            <a:r>
              <a:rPr b="1" lang="fr-FR" sz="1600" spc="-1" strike="noStrike">
                <a:solidFill>
                  <a:srgbClr val="595959"/>
                </a:solidFill>
                <a:latin typeface="Arial"/>
                <a:ea typeface="Noto Sans CJK SC Regular"/>
              </a:rPr>
              <a:t>l’inventaire est presque sans fin.</a:t>
            </a:r>
            <a:endParaRPr b="0" lang="fr-FR" sz="1600" spc="-1" strike="noStrike">
              <a:latin typeface="Arial"/>
            </a:endParaRPr>
          </a:p>
          <a:p>
            <a:pPr>
              <a:lnSpc>
                <a:spcPct val="93000"/>
              </a:lnSpc>
              <a:buNone/>
            </a:pPr>
            <a:endParaRPr b="0" lang="fr-FR" sz="800" spc="-1" strike="noStrike">
              <a:latin typeface="Arial"/>
            </a:endParaRPr>
          </a:p>
          <a:p>
            <a:pPr algn="ctr">
              <a:lnSpc>
                <a:spcPct val="93000"/>
              </a:lnSpc>
              <a:buNone/>
            </a:pPr>
            <a:r>
              <a:rPr b="1" lang="fr-FR" sz="1600" spc="-1" strike="noStrike">
                <a:solidFill>
                  <a:srgbClr val="000000"/>
                </a:solidFill>
                <a:latin typeface="Arial"/>
                <a:ea typeface="Noto Sans CJK SC Regular"/>
              </a:rPr>
              <a:t>L’effondrement de la gigantesque Tour de Babel Système est inévitable, c’est même imminent.</a:t>
            </a:r>
            <a:endParaRPr b="0" lang="fr-FR" sz="1600" spc="-1" strike="noStrike">
              <a:latin typeface="Arial"/>
            </a:endParaRPr>
          </a:p>
          <a:p>
            <a:pPr>
              <a:lnSpc>
                <a:spcPct val="93000"/>
              </a:lnSpc>
              <a:buNone/>
            </a:pPr>
            <a:endParaRPr b="0" lang="fr-FR" sz="1400" spc="-1" strike="noStrike">
              <a:latin typeface="Arial"/>
            </a:endParaRPr>
          </a:p>
          <a:p>
            <a:pPr>
              <a:lnSpc>
                <a:spcPct val="93000"/>
              </a:lnSpc>
              <a:buNone/>
            </a:pPr>
            <a:endParaRPr b="0" lang="fr-FR" sz="1400" spc="-1" strike="noStrike">
              <a:latin typeface="Arial"/>
            </a:endParaRPr>
          </a:p>
          <a:p>
            <a:pPr>
              <a:lnSpc>
                <a:spcPct val="93000"/>
              </a:lnSpc>
              <a:buNone/>
            </a:pPr>
            <a:endParaRPr b="0" lang="fr-FR" sz="1400" spc="-1" strike="noStrike">
              <a:latin typeface="Arial"/>
            </a:endParaRPr>
          </a:p>
          <a:p>
            <a:pPr>
              <a:lnSpc>
                <a:spcPct val="93000"/>
              </a:lnSpc>
              <a:buNone/>
            </a:pPr>
            <a:endParaRPr b="0" lang="fr-FR" sz="1400" spc="-1" strike="noStrike">
              <a:latin typeface="Arial"/>
            </a:endParaRPr>
          </a:p>
        </p:txBody>
      </p:sp>
      <p:sp>
        <p:nvSpPr>
          <p:cNvPr id="166" name="CustomShape 4"/>
          <p:cNvSpPr/>
          <p:nvPr/>
        </p:nvSpPr>
        <p:spPr>
          <a:xfrm>
            <a:off x="3240000" y="360360"/>
            <a:ext cx="3885840" cy="755280"/>
          </a:xfrm>
          <a:prstGeom prst="rect">
            <a:avLst/>
          </a:prstGeom>
          <a:noFill/>
          <a:ln w="0">
            <a:noFill/>
          </a:ln>
        </p:spPr>
        <p:style>
          <a:lnRef idx="0"/>
          <a:fillRef idx="0"/>
          <a:effectRef idx="0"/>
          <a:fontRef idx="minor"/>
        </p:style>
        <p:txBody>
          <a:bodyPr wrap="none" lIns="90000" rIns="90000" tIns="45000" bIns="45000" anchor="t">
            <a:noAutofit/>
          </a:bodyPr>
          <a:p>
            <a:pPr algn="ctr">
              <a:lnSpc>
                <a:spcPct val="93000"/>
              </a:lnSpc>
              <a:buNone/>
            </a:pPr>
            <a:r>
              <a:rPr b="0" lang="fr-FR" sz="4000" spc="-1" strike="noStrike">
                <a:solidFill>
                  <a:srgbClr val="808080"/>
                </a:solidFill>
                <a:latin typeface="comic"/>
                <a:ea typeface="Noto Sans CJK SC Regular"/>
              </a:rPr>
              <a:t>L’effondrement</a:t>
            </a:r>
            <a:endParaRPr b="0" lang="fr-FR" sz="4000" spc="-1" strike="noStrike">
              <a:latin typeface="Arial"/>
            </a:endParaRPr>
          </a:p>
        </p:txBody>
      </p:sp>
      <p:sp>
        <p:nvSpPr>
          <p:cNvPr id="167" name="Line 5"/>
          <p:cNvSpPr/>
          <p:nvPr/>
        </p:nvSpPr>
        <p:spPr>
          <a:xfrm flipV="1">
            <a:off x="360360" y="1058400"/>
            <a:ext cx="9358200" cy="34920"/>
          </a:xfrm>
          <a:prstGeom prst="line">
            <a:avLst/>
          </a:prstGeom>
          <a:ln w="2520">
            <a:solidFill>
              <a:srgbClr val="000000"/>
            </a:solidFill>
            <a:round/>
          </a:ln>
        </p:spPr>
        <p:style>
          <a:lnRef idx="0"/>
          <a:fillRef idx="0"/>
          <a:effectRef idx="0"/>
          <a:fontRef idx="minor"/>
        </p:style>
      </p:sp>
      <p:pic>
        <p:nvPicPr>
          <p:cNvPr id="168" name="Image 165" descr=""/>
          <p:cNvPicPr/>
          <p:nvPr/>
        </p:nvPicPr>
        <p:blipFill>
          <a:blip r:embed="rId5"/>
          <a:stretch/>
        </p:blipFill>
        <p:spPr>
          <a:xfrm>
            <a:off x="5689800" y="1198080"/>
            <a:ext cx="3887280" cy="4066920"/>
          </a:xfrm>
          <a:prstGeom prst="rect">
            <a:avLst/>
          </a:prstGeom>
          <a:ln w="0">
            <a:noFill/>
          </a:ln>
        </p:spPr>
      </p:pic>
      <p:pic>
        <p:nvPicPr>
          <p:cNvPr id="169" name="" descr="">
            <a:hlinkClick r:id="" action="ppaction://media"/>
          </p:cNvPr>
          <p:cNvPicPr/>
          <p:nvPr>
            <a:videoFile r:link="rId6"/>
            <p:extLst>
              <p:ext uri="{DAA4B4D4-6D71-4841-9C94-3DE7FCFB9230}">
                <p14:media r:embed="rId7"/>
              </p:ext>
            </p:extLst>
          </p:nvPr>
        </p:nvPicPr>
        <p:blipFill>
          <a:blip r:embed="rId8"/>
          <a:stretch>
            <a:fillRect/>
          </a:stretch>
        </p:blipFill>
        <p:spPr>
          <a:xfrm>
            <a:off x="9201240" y="4819680"/>
            <a:ext cx="609120" cy="609120"/>
          </a:xfrm>
          <a:prstGeom prst="rect">
            <a:avLst/>
          </a:prstGeom>
          <a:ln w="0">
            <a:noFill/>
          </a:ln>
        </p:spPr>
      </p:pic>
    </p:spTree>
  </p:cSld>
  <p:transition spd="slow" advTm="66000">
    <p:push dir="u"/>
  </p:transition>
  <p:timing>
    <p:tnLst>
      <p:par>
        <p:cTn id="52" dur="indefinite" restart="never" nodeType="tmRoot">
          <p:childTnLst>
            <p:seq>
              <p:cTn id="53" dur="indefinite" nodeType="mainSeq">
                <p:childTnLst>
                  <p:par>
                    <p:cTn id="54" fill="hold">
                      <p:stCondLst>
                        <p:cond delay="0"/>
                      </p:stCondLst>
                      <p:childTnLst>
                        <p:par>
                          <p:cTn id="55" fill="hold">
                            <p:stCondLst>
                              <p:cond delay="0"/>
                            </p:stCondLst>
                            <p:childTnLst>
                              <p:par>
                                <p:cTn id="56" nodeType="afterEffect" fill="hold" presetClass="mediacall">
                                  <p:stCondLst>
                                    <p:cond delay="0"/>
                                  </p:stCondLst>
                                  <p:childTnLst>
                                    <p:cmd type="call" cmd="">
                                      <p:cBhvr>
                                        <p:cTn id="57" dur="63018" fill="hold"/>
                                        <p:tgtEl>
                                          <p:spTgt spid="169"/>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bcc"/>
        </a:solidFill>
      </p:bgPr>
    </p:bg>
    <p:spTree>
      <p:nvGrpSpPr>
        <p:cNvPr id="1" name=""/>
        <p:cNvGrpSpPr/>
        <p:nvPr/>
      </p:nvGrpSpPr>
      <p:grpSpPr>
        <a:xfrm>
          <a:off x="0" y="0"/>
          <a:ext cx="0" cy="0"/>
          <a:chOff x="0" y="0"/>
          <a:chExt cx="0" cy="0"/>
        </a:xfrm>
      </p:grpSpPr>
      <p:pic>
        <p:nvPicPr>
          <p:cNvPr id="170" name="Image 2" descr=""/>
          <p:cNvPicPr/>
          <p:nvPr/>
        </p:nvPicPr>
        <p:blipFill>
          <a:blip r:embed="rId1"/>
          <a:stretch/>
        </p:blipFill>
        <p:spPr>
          <a:xfrm>
            <a:off x="-1440" y="-2520"/>
            <a:ext cx="10083240" cy="5675400"/>
          </a:xfrm>
          <a:prstGeom prst="rect">
            <a:avLst/>
          </a:prstGeom>
          <a:ln w="0">
            <a:noFill/>
          </a:ln>
        </p:spPr>
      </p:pic>
      <p:sp>
        <p:nvSpPr>
          <p:cNvPr id="171" name="CustomShape 3"/>
          <p:cNvSpPr/>
          <p:nvPr/>
        </p:nvSpPr>
        <p:spPr>
          <a:xfrm>
            <a:off x="415800" y="1169640"/>
            <a:ext cx="4694040" cy="4966200"/>
          </a:xfrm>
          <a:prstGeom prst="rect">
            <a:avLst/>
          </a:prstGeom>
          <a:noFill/>
          <a:ln w="0">
            <a:noFill/>
          </a:ln>
        </p:spPr>
        <p:style>
          <a:lnRef idx="0"/>
          <a:fillRef idx="0"/>
          <a:effectRef idx="0"/>
          <a:fontRef idx="minor"/>
        </p:style>
        <p:txBody>
          <a:bodyPr lIns="90000" rIns="90000" tIns="62640" bIns="45000" anchor="t">
            <a:noAutofit/>
          </a:bodyPr>
          <a:p>
            <a:pPr algn="just">
              <a:lnSpc>
                <a:spcPct val="93000"/>
              </a:lnSpc>
              <a:buNone/>
            </a:pPr>
            <a:r>
              <a:rPr b="1" lang="fr-FR" sz="1800" spc="-1" strike="noStrike">
                <a:solidFill>
                  <a:srgbClr val="595959"/>
                </a:solidFill>
                <a:latin typeface="Arial"/>
                <a:ea typeface="Noto Sans CJK SC Regular"/>
              </a:rPr>
              <a:t>Le monde Système ne pourra pas échapper à sa propre autodestruction.</a:t>
            </a:r>
            <a:endParaRPr b="0" lang="fr-FR" sz="1800" spc="-1" strike="noStrike">
              <a:latin typeface="Arial"/>
            </a:endParaRPr>
          </a:p>
          <a:p>
            <a:pPr algn="just">
              <a:lnSpc>
                <a:spcPct val="93000"/>
              </a:lnSpc>
              <a:buNone/>
            </a:pPr>
            <a:endParaRPr b="0" lang="fr-FR" sz="1000" spc="-1" strike="noStrike">
              <a:latin typeface="Arial"/>
            </a:endParaRPr>
          </a:p>
          <a:p>
            <a:pPr algn="just">
              <a:lnSpc>
                <a:spcPct val="93000"/>
              </a:lnSpc>
              <a:buNone/>
            </a:pPr>
            <a:endParaRPr b="0" lang="fr-FR" sz="500" spc="-1" strike="noStrike">
              <a:latin typeface="Arial"/>
            </a:endParaRPr>
          </a:p>
          <a:p>
            <a:pPr algn="just">
              <a:lnSpc>
                <a:spcPct val="93000"/>
              </a:lnSpc>
              <a:buNone/>
            </a:pPr>
            <a:r>
              <a:rPr b="1" lang="fr-FR" sz="1800" spc="-1" strike="noStrike">
                <a:solidFill>
                  <a:srgbClr val="595959"/>
                </a:solidFill>
                <a:latin typeface="Arial"/>
                <a:ea typeface="Noto Sans CJK SC Regular"/>
              </a:rPr>
              <a:t>Le plus gigantesque suicide collectif jamais conçu et organisé est en train de se mettre en place sous nos yeux.</a:t>
            </a:r>
            <a:endParaRPr b="0" lang="fr-FR" sz="1800" spc="-1" strike="noStrike">
              <a:latin typeface="Arial"/>
            </a:endParaRPr>
          </a:p>
          <a:p>
            <a:pPr algn="just">
              <a:lnSpc>
                <a:spcPct val="93000"/>
              </a:lnSpc>
              <a:buNone/>
            </a:pPr>
            <a:endParaRPr b="0" lang="fr-FR" sz="1000" spc="-1" strike="noStrike">
              <a:latin typeface="Arial"/>
            </a:endParaRPr>
          </a:p>
          <a:p>
            <a:pPr algn="just">
              <a:lnSpc>
                <a:spcPct val="100000"/>
              </a:lnSpc>
              <a:buNone/>
            </a:pPr>
            <a:r>
              <a:rPr b="1" lang="fr-FR" sz="500" spc="-1" strike="noStrike">
                <a:solidFill>
                  <a:srgbClr val="595959"/>
                </a:solidFill>
                <a:latin typeface="Arial"/>
                <a:ea typeface="Noto Sans CJK SC Regular"/>
              </a:rPr>
              <a:t> </a:t>
            </a:r>
            <a:endParaRPr b="0" lang="fr-FR" sz="500" spc="-1" strike="noStrike">
              <a:latin typeface="Arial"/>
            </a:endParaRPr>
          </a:p>
          <a:p>
            <a:pPr algn="just">
              <a:lnSpc>
                <a:spcPct val="100000"/>
              </a:lnSpc>
              <a:buNone/>
            </a:pPr>
            <a:r>
              <a:rPr b="1" lang="fr-FR" sz="1800" spc="-1" strike="noStrike">
                <a:solidFill>
                  <a:srgbClr val="595959"/>
                </a:solidFill>
                <a:latin typeface="Arial"/>
                <a:ea typeface="Noto Sans CJK SC Regular"/>
              </a:rPr>
              <a:t>Au moins, les 2/3 de la population mondiale doivent disparaître de cette terre.</a:t>
            </a:r>
            <a:endParaRPr b="0" lang="fr-FR" sz="1800" spc="-1" strike="noStrike">
              <a:latin typeface="Arial"/>
            </a:endParaRPr>
          </a:p>
          <a:p>
            <a:pPr algn="just">
              <a:lnSpc>
                <a:spcPct val="100000"/>
              </a:lnSpc>
              <a:buNone/>
            </a:pPr>
            <a:endParaRPr b="0" lang="fr-FR" sz="1000" spc="-1" strike="noStrike">
              <a:latin typeface="Arial"/>
            </a:endParaRPr>
          </a:p>
          <a:p>
            <a:pPr algn="just">
              <a:lnSpc>
                <a:spcPct val="93000"/>
              </a:lnSpc>
              <a:buNone/>
            </a:pPr>
            <a:endParaRPr b="0" lang="fr-FR" sz="500" spc="-1" strike="noStrike">
              <a:latin typeface="Arial"/>
            </a:endParaRPr>
          </a:p>
          <a:p>
            <a:pPr algn="just">
              <a:lnSpc>
                <a:spcPct val="93000"/>
              </a:lnSpc>
              <a:buNone/>
            </a:pPr>
            <a:r>
              <a:rPr b="1" lang="fr-FR" sz="1800" spc="-1" strike="noStrike">
                <a:solidFill>
                  <a:srgbClr val="595959"/>
                </a:solidFill>
                <a:latin typeface="Arial"/>
                <a:ea typeface="Noto Sans CJK SC Regular"/>
              </a:rPr>
              <a:t>Ces prochains jours, le Système va produire et déclencher le plus extraordinaire Déluge de feu et de sang qui tuera au moins 4 milliards de personnes.</a:t>
            </a:r>
            <a:endParaRPr b="0" lang="fr-FR" sz="1800" spc="-1" strike="noStrike">
              <a:latin typeface="Arial"/>
            </a:endParaRPr>
          </a:p>
        </p:txBody>
      </p:sp>
      <p:sp>
        <p:nvSpPr>
          <p:cNvPr id="172" name="CustomShape 4"/>
          <p:cNvSpPr/>
          <p:nvPr/>
        </p:nvSpPr>
        <p:spPr>
          <a:xfrm>
            <a:off x="2448000" y="324000"/>
            <a:ext cx="5074920" cy="755280"/>
          </a:xfrm>
          <a:prstGeom prst="rect">
            <a:avLst/>
          </a:prstGeom>
          <a:noFill/>
          <a:ln w="0">
            <a:noFill/>
          </a:ln>
        </p:spPr>
        <p:style>
          <a:lnRef idx="0"/>
          <a:fillRef idx="0"/>
          <a:effectRef idx="0"/>
          <a:fontRef idx="minor"/>
        </p:style>
        <p:txBody>
          <a:bodyPr wrap="none" lIns="90000" rIns="90000" tIns="45000" bIns="45000" anchor="t">
            <a:noAutofit/>
          </a:bodyPr>
          <a:p>
            <a:pPr algn="ctr">
              <a:lnSpc>
                <a:spcPct val="93000"/>
              </a:lnSpc>
              <a:buNone/>
            </a:pPr>
            <a:r>
              <a:rPr b="0" lang="fr-FR" sz="4000" spc="-1" strike="noStrike">
                <a:solidFill>
                  <a:srgbClr val="808080"/>
                </a:solidFill>
                <a:latin typeface="comic"/>
                <a:ea typeface="Noto Sans CJK SC Regular"/>
              </a:rPr>
              <a:t>L’auto-destruction</a:t>
            </a:r>
            <a:endParaRPr b="0" lang="fr-FR" sz="4000" spc="-1" strike="noStrike">
              <a:latin typeface="Arial"/>
            </a:endParaRPr>
          </a:p>
        </p:txBody>
      </p:sp>
      <p:sp>
        <p:nvSpPr>
          <p:cNvPr id="173" name="Line 5"/>
          <p:cNvSpPr/>
          <p:nvPr/>
        </p:nvSpPr>
        <p:spPr>
          <a:xfrm flipV="1">
            <a:off x="380520" y="1079280"/>
            <a:ext cx="9317160" cy="14760"/>
          </a:xfrm>
          <a:prstGeom prst="line">
            <a:avLst/>
          </a:prstGeom>
          <a:ln w="2520">
            <a:solidFill>
              <a:srgbClr val="000000"/>
            </a:solidFill>
            <a:round/>
          </a:ln>
        </p:spPr>
        <p:style>
          <a:lnRef idx="0"/>
          <a:fillRef idx="0"/>
          <a:effectRef idx="0"/>
          <a:fontRef idx="minor"/>
        </p:style>
      </p:sp>
      <p:pic>
        <p:nvPicPr>
          <p:cNvPr id="174" name="Picture 10" descr=""/>
          <p:cNvPicPr/>
          <p:nvPr/>
        </p:nvPicPr>
        <p:blipFill>
          <a:blip r:embed="rId2"/>
          <a:stretch/>
        </p:blipFill>
        <p:spPr>
          <a:xfrm>
            <a:off x="5334840" y="1471320"/>
            <a:ext cx="4203360" cy="3369960"/>
          </a:xfrm>
          <a:prstGeom prst="rect">
            <a:avLst/>
          </a:prstGeom>
          <a:ln w="0">
            <a:noFill/>
          </a:ln>
        </p:spPr>
      </p:pic>
      <p:pic>
        <p:nvPicPr>
          <p:cNvPr id="175" name="" descr="">
            <a:hlinkClick r:id="" action="ppaction://media"/>
          </p:cNvPr>
          <p:cNvPicPr/>
          <p:nvPr>
            <a:videoFile r:link="rId3"/>
            <p:extLst>
              <p:ext uri="{DAA4B4D4-6D71-4841-9C94-3DE7FCFB9230}">
                <p14:media r:embed="rId4"/>
              </p:ext>
            </p:extLst>
          </p:nvPr>
        </p:nvPicPr>
        <p:blipFill>
          <a:blip r:embed="rId5"/>
          <a:stretch>
            <a:fillRect/>
          </a:stretch>
        </p:blipFill>
        <p:spPr>
          <a:xfrm>
            <a:off x="9233640" y="4952520"/>
            <a:ext cx="609120" cy="609120"/>
          </a:xfrm>
          <a:prstGeom prst="rect">
            <a:avLst/>
          </a:prstGeom>
          <a:ln w="0">
            <a:noFill/>
          </a:ln>
        </p:spPr>
      </p:pic>
    </p:spTree>
  </p:cSld>
  <p:transition spd="slow" advTm="35000">
    <p:push dir="u"/>
  </p:transition>
  <p:timing>
    <p:tnLst>
      <p:par>
        <p:cTn id="58" dur="indefinite" restart="never" nodeType="tmRoot">
          <p:childTnLst>
            <p:seq>
              <p:cTn id="59" dur="indefinite" nodeType="mainSeq">
                <p:childTnLst>
                  <p:par>
                    <p:cTn id="60" fill="hold">
                      <p:stCondLst>
                        <p:cond delay="0"/>
                      </p:stCondLst>
                      <p:childTnLst>
                        <p:par>
                          <p:cTn id="61" fill="hold">
                            <p:stCondLst>
                              <p:cond delay="0"/>
                            </p:stCondLst>
                            <p:childTnLst>
                              <p:par>
                                <p:cTn id="62" nodeType="afterEffect" fill="hold" presetClass="mediacall">
                                  <p:stCondLst>
                                    <p:cond delay="0"/>
                                  </p:stCondLst>
                                  <p:childTnLst>
                                    <p:cmd type="call" cmd="">
                                      <p:cBhvr>
                                        <p:cTn id="63" dur="32506" fill="hold"/>
                                        <p:tgtEl>
                                          <p:spTgt spid="175"/>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bcc"/>
        </a:solidFill>
      </p:bgPr>
    </p:bg>
    <p:spTree>
      <p:nvGrpSpPr>
        <p:cNvPr id="1" name=""/>
        <p:cNvGrpSpPr/>
        <p:nvPr/>
      </p:nvGrpSpPr>
      <p:grpSpPr>
        <a:xfrm>
          <a:off x="0" y="0"/>
          <a:ext cx="0" cy="0"/>
          <a:chOff x="0" y="0"/>
          <a:chExt cx="0" cy="0"/>
        </a:xfrm>
      </p:grpSpPr>
      <p:sp>
        <p:nvSpPr>
          <p:cNvPr id="176" name="CustomShape 1"/>
          <p:cNvSpPr/>
          <p:nvPr/>
        </p:nvSpPr>
        <p:spPr>
          <a:xfrm>
            <a:off x="216000" y="252360"/>
            <a:ext cx="9646920" cy="5182920"/>
          </a:xfrm>
          <a:prstGeom prst="rect">
            <a:avLst/>
          </a:prstGeom>
          <a:solidFill>
            <a:srgbClr val="fffbcc"/>
          </a:solidFill>
          <a:ln w="9360">
            <a:solidFill>
              <a:srgbClr val="3465a4"/>
            </a:solidFill>
            <a:round/>
          </a:ln>
        </p:spPr>
        <p:style>
          <a:lnRef idx="0"/>
          <a:fillRef idx="0"/>
          <a:effectRef idx="0"/>
          <a:fontRef idx="minor"/>
        </p:style>
      </p:sp>
      <p:sp>
        <p:nvSpPr>
          <p:cNvPr id="177" name="CustomShape 2"/>
          <p:cNvSpPr/>
          <p:nvPr/>
        </p:nvSpPr>
        <p:spPr>
          <a:xfrm>
            <a:off x="108000" y="144360"/>
            <a:ext cx="9864360" cy="5400360"/>
          </a:xfrm>
          <a:prstGeom prst="rect">
            <a:avLst/>
          </a:prstGeom>
          <a:noFill/>
          <a:ln cap="rnd" w="9360">
            <a:solidFill>
              <a:srgbClr val="3465a4"/>
            </a:solidFill>
            <a:custDash>
              <a:ds d="100000" sp="1000"/>
            </a:custDash>
            <a:round/>
          </a:ln>
        </p:spPr>
        <p:style>
          <a:lnRef idx="0"/>
          <a:fillRef idx="0"/>
          <a:effectRef idx="0"/>
          <a:fontRef idx="minor"/>
        </p:style>
      </p:sp>
      <p:pic>
        <p:nvPicPr>
          <p:cNvPr id="178" name="Picture 3" descr=""/>
          <p:cNvPicPr/>
          <p:nvPr/>
        </p:nvPicPr>
        <p:blipFill>
          <a:blip r:embed="rId1"/>
          <a:stretch/>
        </p:blipFill>
        <p:spPr>
          <a:xfrm>
            <a:off x="9791640" y="4680"/>
            <a:ext cx="250560" cy="282240"/>
          </a:xfrm>
          <a:prstGeom prst="rect">
            <a:avLst/>
          </a:prstGeom>
          <a:ln w="0">
            <a:noFill/>
          </a:ln>
        </p:spPr>
      </p:pic>
      <p:pic>
        <p:nvPicPr>
          <p:cNvPr id="179" name="Picture 4" descr=""/>
          <p:cNvPicPr/>
          <p:nvPr/>
        </p:nvPicPr>
        <p:blipFill>
          <a:blip r:embed="rId2"/>
          <a:stretch/>
        </p:blipFill>
        <p:spPr>
          <a:xfrm>
            <a:off x="-720" y="5400720"/>
            <a:ext cx="252000" cy="282240"/>
          </a:xfrm>
          <a:prstGeom prst="rect">
            <a:avLst/>
          </a:prstGeom>
          <a:ln w="0">
            <a:noFill/>
          </a:ln>
        </p:spPr>
      </p:pic>
      <p:pic>
        <p:nvPicPr>
          <p:cNvPr id="180" name="Picture 5" descr=""/>
          <p:cNvPicPr/>
          <p:nvPr/>
        </p:nvPicPr>
        <p:blipFill>
          <a:blip r:embed="rId3"/>
          <a:stretch/>
        </p:blipFill>
        <p:spPr>
          <a:xfrm>
            <a:off x="9840960" y="5387760"/>
            <a:ext cx="252000" cy="280800"/>
          </a:xfrm>
          <a:prstGeom prst="rect">
            <a:avLst/>
          </a:prstGeom>
          <a:ln w="0">
            <a:noFill/>
          </a:ln>
        </p:spPr>
      </p:pic>
      <p:pic>
        <p:nvPicPr>
          <p:cNvPr id="181" name="Picture 6" descr=""/>
          <p:cNvPicPr/>
          <p:nvPr/>
        </p:nvPicPr>
        <p:blipFill>
          <a:blip r:embed="rId4"/>
          <a:stretch/>
        </p:blipFill>
        <p:spPr>
          <a:xfrm>
            <a:off x="0" y="4680"/>
            <a:ext cx="252000" cy="282240"/>
          </a:xfrm>
          <a:prstGeom prst="rect">
            <a:avLst/>
          </a:prstGeom>
          <a:ln w="0">
            <a:noFill/>
          </a:ln>
        </p:spPr>
      </p:pic>
      <p:sp>
        <p:nvSpPr>
          <p:cNvPr id="182" name="CustomShape 3"/>
          <p:cNvSpPr/>
          <p:nvPr/>
        </p:nvSpPr>
        <p:spPr>
          <a:xfrm>
            <a:off x="304560" y="1201320"/>
            <a:ext cx="4694760" cy="4199040"/>
          </a:xfrm>
          <a:prstGeom prst="rect">
            <a:avLst/>
          </a:prstGeom>
          <a:noFill/>
          <a:ln w="0">
            <a:noFill/>
          </a:ln>
        </p:spPr>
        <p:style>
          <a:lnRef idx="0"/>
          <a:fillRef idx="0"/>
          <a:effectRef idx="0"/>
          <a:fontRef idx="minor"/>
        </p:style>
        <p:txBody>
          <a:bodyPr lIns="90000" rIns="90000" tIns="45000" bIns="45000" anchor="t">
            <a:noAutofit/>
          </a:bodyPr>
          <a:p>
            <a:pPr algn="ctr">
              <a:lnSpc>
                <a:spcPct val="93000"/>
              </a:lnSpc>
              <a:buNone/>
            </a:pPr>
            <a:r>
              <a:rPr b="1" lang="fr-FR" sz="1800" spc="-1" strike="noStrike">
                <a:solidFill>
                  <a:srgbClr val="000000"/>
                </a:solidFill>
                <a:latin typeface="Arial"/>
                <a:ea typeface="Noto Sans CJK SC Regular"/>
              </a:rPr>
              <a:t>Pourquoi tout cet apocalypse ? </a:t>
            </a:r>
            <a:endParaRPr b="0" lang="fr-FR" sz="1800" spc="-1" strike="noStrike">
              <a:latin typeface="Arial"/>
            </a:endParaRPr>
          </a:p>
          <a:p>
            <a:pPr algn="ctr">
              <a:lnSpc>
                <a:spcPct val="93000"/>
              </a:lnSpc>
              <a:buNone/>
            </a:pPr>
            <a:r>
              <a:rPr b="1" lang="fr-FR" sz="1200" spc="-1" strike="noStrike">
                <a:solidFill>
                  <a:srgbClr val="000000"/>
                </a:solidFill>
                <a:latin typeface="Arial"/>
                <a:ea typeface="Noto Sans CJK SC Regular"/>
              </a:rPr>
              <a:t>(Le mot apocalypse est utilisé dans son faux sens populaire)</a:t>
            </a:r>
            <a:endParaRPr b="0" lang="fr-FR" sz="1200" spc="-1" strike="noStrike">
              <a:latin typeface="Arial"/>
            </a:endParaRPr>
          </a:p>
          <a:p>
            <a:pPr algn="ctr">
              <a:lnSpc>
                <a:spcPct val="93000"/>
              </a:lnSpc>
              <a:buNone/>
            </a:pPr>
            <a:endParaRPr b="0" lang="fr-FR" sz="800" spc="-1" strike="noStrike">
              <a:latin typeface="Arial"/>
            </a:endParaRPr>
          </a:p>
          <a:p>
            <a:pPr algn="just">
              <a:lnSpc>
                <a:spcPct val="93000"/>
              </a:lnSpc>
              <a:buNone/>
            </a:pPr>
            <a:r>
              <a:rPr b="1" lang="fr-FR" sz="1400" spc="-1" strike="noStrike">
                <a:solidFill>
                  <a:srgbClr val="595959"/>
                </a:solidFill>
                <a:latin typeface="Arial"/>
                <a:ea typeface="Noto Sans CJK SC Regular"/>
              </a:rPr>
              <a:t>Tout simplement parce que le monde Système est basé sur le Mensonge.</a:t>
            </a:r>
            <a:r>
              <a:rPr b="0" lang="fr-FR" sz="1400" spc="-1" strike="noStrike">
                <a:solidFill>
                  <a:srgbClr val="595959"/>
                </a:solidFill>
                <a:latin typeface="Arial"/>
                <a:ea typeface="DejaVu Sans"/>
              </a:rPr>
              <a:t> </a:t>
            </a:r>
            <a:r>
              <a:rPr b="1" lang="fr-FR" sz="1400" spc="-1" strike="noStrike">
                <a:solidFill>
                  <a:srgbClr val="595959"/>
                </a:solidFill>
                <a:latin typeface="Arial"/>
                <a:ea typeface="Noto Sans CJK SC Regular"/>
              </a:rPr>
              <a:t>Le peuple Système est dirigé par le Mensonge.</a:t>
            </a:r>
            <a:r>
              <a:rPr b="0" lang="fr-FR" sz="1400" spc="-1" strike="noStrike">
                <a:solidFill>
                  <a:srgbClr val="595959"/>
                </a:solidFill>
                <a:latin typeface="Arial"/>
                <a:ea typeface="DejaVu Sans"/>
              </a:rPr>
              <a:t> </a:t>
            </a:r>
            <a:r>
              <a:rPr b="1" lang="fr-FR" sz="1400" spc="-1" strike="noStrike">
                <a:solidFill>
                  <a:srgbClr val="595959"/>
                </a:solidFill>
                <a:latin typeface="Arial"/>
                <a:ea typeface="Noto Sans CJK SC Regular"/>
              </a:rPr>
              <a:t>Il aime, adore et sert le Mensonge.</a:t>
            </a:r>
            <a:endParaRPr b="0" lang="fr-FR" sz="1400" spc="-1" strike="noStrike">
              <a:latin typeface="Arial"/>
            </a:endParaRPr>
          </a:p>
          <a:p>
            <a:pPr algn="just">
              <a:lnSpc>
                <a:spcPct val="93000"/>
              </a:lnSpc>
              <a:buNone/>
            </a:pPr>
            <a:endParaRPr b="0" lang="fr-FR" sz="900" spc="-1" strike="noStrike">
              <a:latin typeface="Arial"/>
            </a:endParaRPr>
          </a:p>
          <a:p>
            <a:pPr algn="just">
              <a:lnSpc>
                <a:spcPct val="93000"/>
              </a:lnSpc>
              <a:buNone/>
            </a:pPr>
            <a:r>
              <a:rPr b="1" lang="fr-FR" sz="1400" spc="-1" strike="noStrike">
                <a:solidFill>
                  <a:srgbClr val="595959"/>
                </a:solidFill>
                <a:latin typeface="Arial"/>
                <a:ea typeface="Noto Sans CJK SC Regular"/>
              </a:rPr>
              <a:t>Tout et tous sont sous l’emprise de l’esprit de Mensonge.</a:t>
            </a:r>
            <a:r>
              <a:rPr b="0" lang="fr-FR" sz="1400" spc="-1" strike="noStrike">
                <a:solidFill>
                  <a:srgbClr val="595959"/>
                </a:solidFill>
                <a:latin typeface="Arial"/>
                <a:ea typeface="DejaVu Sans"/>
              </a:rPr>
              <a:t> </a:t>
            </a:r>
            <a:r>
              <a:rPr b="1" lang="fr-FR" sz="1400" spc="-1" strike="noStrike">
                <a:solidFill>
                  <a:srgbClr val="595959"/>
                </a:solidFill>
                <a:latin typeface="Arial"/>
                <a:ea typeface="Noto Sans CJK SC Regular"/>
              </a:rPr>
              <a:t>Aussi bien les dirigeants de ce monde, aussi bien les travailleurs/consommateurs, aussi bien les plus démunis de la populace, tous sont possédés par cet esprit diabolique de Mensonge.</a:t>
            </a:r>
            <a:endParaRPr b="0" lang="fr-FR" sz="1400" spc="-1" strike="noStrike">
              <a:latin typeface="Arial"/>
            </a:endParaRPr>
          </a:p>
          <a:p>
            <a:pPr>
              <a:lnSpc>
                <a:spcPct val="93000"/>
              </a:lnSpc>
              <a:buNone/>
            </a:pPr>
            <a:endParaRPr b="0" lang="fr-FR" sz="500" spc="-1" strike="noStrike">
              <a:latin typeface="Arial"/>
            </a:endParaRPr>
          </a:p>
          <a:p>
            <a:pPr algn="ctr">
              <a:lnSpc>
                <a:spcPct val="93000"/>
              </a:lnSpc>
              <a:buNone/>
            </a:pPr>
            <a:endParaRPr b="0" lang="fr-FR" sz="500" spc="-1" strike="noStrike">
              <a:latin typeface="Arial"/>
            </a:endParaRPr>
          </a:p>
          <a:p>
            <a:pPr algn="ctr">
              <a:lnSpc>
                <a:spcPct val="93000"/>
              </a:lnSpc>
              <a:buNone/>
            </a:pPr>
            <a:r>
              <a:rPr b="0" lang="fr-FR" sz="1800" spc="-1" strike="noStrike">
                <a:solidFill>
                  <a:srgbClr val="000000"/>
                </a:solidFill>
                <a:latin typeface="Arial"/>
                <a:ea typeface="Noto Sans CJK SC Regular"/>
              </a:rPr>
              <a:t>La populace a toujours aimé </a:t>
            </a:r>
            <a:endParaRPr b="0" lang="fr-FR" sz="1800" spc="-1" strike="noStrike">
              <a:latin typeface="Arial"/>
            </a:endParaRPr>
          </a:p>
          <a:p>
            <a:pPr algn="ctr">
              <a:lnSpc>
                <a:spcPct val="93000"/>
              </a:lnSpc>
              <a:buNone/>
            </a:pPr>
            <a:r>
              <a:rPr b="0" lang="fr-FR" sz="1800" spc="-1" strike="noStrike">
                <a:solidFill>
                  <a:srgbClr val="000000"/>
                </a:solidFill>
                <a:latin typeface="Arial"/>
                <a:ea typeface="Noto Sans CJK SC Regular"/>
              </a:rPr>
              <a:t>être rassurée par le Mensonge</a:t>
            </a:r>
            <a:endParaRPr b="0" lang="fr-FR" sz="1800" spc="-1" strike="noStrike">
              <a:latin typeface="Arial"/>
            </a:endParaRPr>
          </a:p>
          <a:p>
            <a:pPr algn="ctr">
              <a:lnSpc>
                <a:spcPct val="93000"/>
              </a:lnSpc>
              <a:buNone/>
            </a:pPr>
            <a:r>
              <a:rPr b="0" lang="fr-FR" sz="1800" spc="-1" strike="noStrike">
                <a:solidFill>
                  <a:srgbClr val="000000"/>
                </a:solidFill>
                <a:latin typeface="Arial"/>
                <a:ea typeface="Noto Sans CJK SC Regular"/>
              </a:rPr>
              <a:t>car la Vérité dérange.</a:t>
            </a:r>
            <a:endParaRPr b="0" lang="fr-FR" sz="1800" spc="-1" strike="noStrike">
              <a:latin typeface="Arial"/>
            </a:endParaRPr>
          </a:p>
          <a:p>
            <a:pPr algn="ctr">
              <a:lnSpc>
                <a:spcPct val="93000"/>
              </a:lnSpc>
              <a:buNone/>
            </a:pPr>
            <a:endParaRPr b="0" lang="fr-FR" sz="500" spc="-1" strike="noStrike">
              <a:latin typeface="Arial"/>
            </a:endParaRPr>
          </a:p>
          <a:p>
            <a:pPr algn="ctr">
              <a:lnSpc>
                <a:spcPct val="93000"/>
              </a:lnSpc>
              <a:buNone/>
            </a:pPr>
            <a:r>
              <a:rPr b="1" lang="fr-FR" sz="1800" spc="-1" strike="noStrike">
                <a:solidFill>
                  <a:srgbClr val="000000"/>
                </a:solidFill>
                <a:latin typeface="Arial"/>
                <a:ea typeface="Noto Sans CJK SC Regular"/>
              </a:rPr>
              <a:t>Aujourd’hui, </a:t>
            </a:r>
            <a:endParaRPr b="0" lang="fr-FR" sz="1800" spc="-1" strike="noStrike">
              <a:latin typeface="Arial"/>
            </a:endParaRPr>
          </a:p>
          <a:p>
            <a:pPr algn="ctr">
              <a:lnSpc>
                <a:spcPct val="93000"/>
              </a:lnSpc>
              <a:buNone/>
            </a:pPr>
            <a:r>
              <a:rPr b="1" lang="fr-FR" sz="1800" spc="-1" strike="noStrike">
                <a:solidFill>
                  <a:srgbClr val="000000"/>
                </a:solidFill>
                <a:latin typeface="Arial"/>
                <a:ea typeface="Noto Sans CJK SC Regular"/>
              </a:rPr>
              <a:t>l’heure de la sentence va tonner !</a:t>
            </a:r>
            <a:endParaRPr b="0" lang="fr-FR" sz="1800" spc="-1" strike="noStrike">
              <a:latin typeface="Arial"/>
            </a:endParaRPr>
          </a:p>
          <a:p>
            <a:pPr>
              <a:lnSpc>
                <a:spcPct val="93000"/>
              </a:lnSpc>
              <a:buNone/>
            </a:pPr>
            <a:endParaRPr b="0" lang="fr-FR" sz="1800" spc="-1" strike="noStrike">
              <a:latin typeface="Arial"/>
            </a:endParaRPr>
          </a:p>
        </p:txBody>
      </p:sp>
      <p:sp>
        <p:nvSpPr>
          <p:cNvPr id="183" name="CustomShape 4"/>
          <p:cNvSpPr/>
          <p:nvPr/>
        </p:nvSpPr>
        <p:spPr>
          <a:xfrm>
            <a:off x="3240000" y="360360"/>
            <a:ext cx="3885840" cy="755280"/>
          </a:xfrm>
          <a:prstGeom prst="rect">
            <a:avLst/>
          </a:prstGeom>
          <a:noFill/>
          <a:ln w="0">
            <a:noFill/>
          </a:ln>
        </p:spPr>
        <p:style>
          <a:lnRef idx="0"/>
          <a:fillRef idx="0"/>
          <a:effectRef idx="0"/>
          <a:fontRef idx="minor"/>
        </p:style>
        <p:txBody>
          <a:bodyPr wrap="none" lIns="90000" rIns="90000" tIns="45000" bIns="45000" anchor="t">
            <a:noAutofit/>
          </a:bodyPr>
          <a:p>
            <a:pPr algn="ctr">
              <a:lnSpc>
                <a:spcPct val="93000"/>
              </a:lnSpc>
              <a:buNone/>
            </a:pPr>
            <a:r>
              <a:rPr b="0" lang="fr-FR" sz="4000" spc="-1" strike="noStrike">
                <a:solidFill>
                  <a:srgbClr val="808080"/>
                </a:solidFill>
                <a:latin typeface="comic"/>
                <a:ea typeface="Noto Sans CJK SC Regular"/>
              </a:rPr>
              <a:t>Pourquoi ?</a:t>
            </a:r>
            <a:endParaRPr b="0" lang="fr-FR" sz="4000" spc="-1" strike="noStrike">
              <a:latin typeface="Arial"/>
            </a:endParaRPr>
          </a:p>
        </p:txBody>
      </p:sp>
      <p:sp>
        <p:nvSpPr>
          <p:cNvPr id="184" name="Line 5"/>
          <p:cNvSpPr/>
          <p:nvPr/>
        </p:nvSpPr>
        <p:spPr>
          <a:xfrm flipV="1">
            <a:off x="360360" y="1058400"/>
            <a:ext cx="9358200" cy="34920"/>
          </a:xfrm>
          <a:prstGeom prst="line">
            <a:avLst/>
          </a:prstGeom>
          <a:ln w="2520">
            <a:solidFill>
              <a:srgbClr val="000000"/>
            </a:solidFill>
            <a:round/>
          </a:ln>
        </p:spPr>
        <p:style>
          <a:lnRef idx="0"/>
          <a:fillRef idx="0"/>
          <a:effectRef idx="0"/>
          <a:fontRef idx="minor"/>
        </p:style>
      </p:sp>
      <p:pic>
        <p:nvPicPr>
          <p:cNvPr id="185" name="Image 185" descr=""/>
          <p:cNvPicPr/>
          <p:nvPr/>
        </p:nvPicPr>
        <p:blipFill>
          <a:blip r:embed="rId5"/>
          <a:stretch/>
        </p:blipFill>
        <p:spPr>
          <a:xfrm>
            <a:off x="5105520" y="1511280"/>
            <a:ext cx="4614480" cy="3600000"/>
          </a:xfrm>
          <a:prstGeom prst="rect">
            <a:avLst/>
          </a:prstGeom>
          <a:ln w="0">
            <a:noFill/>
          </a:ln>
        </p:spPr>
      </p:pic>
      <p:pic>
        <p:nvPicPr>
          <p:cNvPr id="186" name="" descr="">
            <a:hlinkClick r:id="" action="ppaction://media"/>
          </p:cNvPr>
          <p:cNvPicPr/>
          <p:nvPr>
            <a:videoFile r:link="rId6"/>
            <p:extLst>
              <p:ext uri="{DAA4B4D4-6D71-4841-9C94-3DE7FCFB9230}">
                <p14:media r:embed="rId7"/>
              </p:ext>
            </p:extLst>
          </p:nvPr>
        </p:nvPicPr>
        <p:blipFill>
          <a:blip r:embed="rId8"/>
          <a:stretch>
            <a:fillRect/>
          </a:stretch>
        </p:blipFill>
        <p:spPr>
          <a:xfrm>
            <a:off x="9266760" y="4826160"/>
            <a:ext cx="609120" cy="609120"/>
          </a:xfrm>
          <a:prstGeom prst="rect">
            <a:avLst/>
          </a:prstGeom>
          <a:ln w="0">
            <a:noFill/>
          </a:ln>
        </p:spPr>
      </p:pic>
    </p:spTree>
  </p:cSld>
  <p:transition spd="slow" advTm="51000">
    <p:push dir="u"/>
  </p:transition>
  <p:timing>
    <p:tnLst>
      <p:par>
        <p:cTn id="64" dur="indefinite" restart="never" nodeType="tmRoot">
          <p:childTnLst>
            <p:seq>
              <p:cTn id="65" dur="indefinite" nodeType="mainSeq">
                <p:childTnLst>
                  <p:par>
                    <p:cTn id="66" fill="hold">
                      <p:stCondLst>
                        <p:cond delay="0"/>
                      </p:stCondLst>
                      <p:childTnLst>
                        <p:par>
                          <p:cTn id="67" fill="hold">
                            <p:stCondLst>
                              <p:cond delay="0"/>
                            </p:stCondLst>
                            <p:childTnLst>
                              <p:par>
                                <p:cTn id="68" nodeType="afterEffect" fill="hold" presetClass="mediacall">
                                  <p:stCondLst>
                                    <p:cond delay="0"/>
                                  </p:stCondLst>
                                  <p:childTnLst>
                                    <p:cmd type="call" cmd="">
                                      <p:cBhvr>
                                        <p:cTn id="69" dur="48529" fill="hold"/>
                                        <p:tgtEl>
                                          <p:spTgt spid="186"/>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bcc"/>
        </a:solidFill>
      </p:bgPr>
    </p:bg>
    <p:spTree>
      <p:nvGrpSpPr>
        <p:cNvPr id="1" name=""/>
        <p:cNvGrpSpPr/>
        <p:nvPr/>
      </p:nvGrpSpPr>
      <p:grpSpPr>
        <a:xfrm>
          <a:off x="0" y="0"/>
          <a:ext cx="0" cy="0"/>
          <a:chOff x="0" y="0"/>
          <a:chExt cx="0" cy="0"/>
        </a:xfrm>
      </p:grpSpPr>
      <p:sp>
        <p:nvSpPr>
          <p:cNvPr id="187" name="CustomShape 2"/>
          <p:cNvSpPr/>
          <p:nvPr/>
        </p:nvSpPr>
        <p:spPr>
          <a:xfrm>
            <a:off x="108000" y="144360"/>
            <a:ext cx="9864360" cy="5400360"/>
          </a:xfrm>
          <a:prstGeom prst="rect">
            <a:avLst/>
          </a:prstGeom>
          <a:noFill/>
          <a:ln cap="rnd" w="9360">
            <a:solidFill>
              <a:srgbClr val="3465a4"/>
            </a:solidFill>
            <a:custDash>
              <a:ds d="100000" sp="1000"/>
            </a:custDash>
            <a:round/>
          </a:ln>
        </p:spPr>
        <p:style>
          <a:lnRef idx="0"/>
          <a:fillRef idx="0"/>
          <a:effectRef idx="0"/>
          <a:fontRef idx="minor"/>
        </p:style>
      </p:sp>
      <p:pic>
        <p:nvPicPr>
          <p:cNvPr id="188" name="Picture 3" descr=""/>
          <p:cNvPicPr/>
          <p:nvPr/>
        </p:nvPicPr>
        <p:blipFill>
          <a:blip r:embed="rId1"/>
          <a:stretch/>
        </p:blipFill>
        <p:spPr>
          <a:xfrm>
            <a:off x="9791640" y="4680"/>
            <a:ext cx="250560" cy="282240"/>
          </a:xfrm>
          <a:prstGeom prst="rect">
            <a:avLst/>
          </a:prstGeom>
          <a:ln w="0">
            <a:noFill/>
          </a:ln>
        </p:spPr>
      </p:pic>
      <p:pic>
        <p:nvPicPr>
          <p:cNvPr id="189" name="Picture 4" descr=""/>
          <p:cNvPicPr/>
          <p:nvPr/>
        </p:nvPicPr>
        <p:blipFill>
          <a:blip r:embed="rId2"/>
          <a:stretch/>
        </p:blipFill>
        <p:spPr>
          <a:xfrm>
            <a:off x="-36360" y="5400720"/>
            <a:ext cx="252000" cy="282240"/>
          </a:xfrm>
          <a:prstGeom prst="rect">
            <a:avLst/>
          </a:prstGeom>
          <a:ln w="0">
            <a:noFill/>
          </a:ln>
        </p:spPr>
      </p:pic>
      <p:pic>
        <p:nvPicPr>
          <p:cNvPr id="190" name="Picture 5" descr=""/>
          <p:cNvPicPr/>
          <p:nvPr/>
        </p:nvPicPr>
        <p:blipFill>
          <a:blip r:embed="rId3"/>
          <a:stretch/>
        </p:blipFill>
        <p:spPr>
          <a:xfrm>
            <a:off x="9864720" y="5364000"/>
            <a:ext cx="252000" cy="280800"/>
          </a:xfrm>
          <a:prstGeom prst="rect">
            <a:avLst/>
          </a:prstGeom>
          <a:ln w="0">
            <a:noFill/>
          </a:ln>
        </p:spPr>
      </p:pic>
      <p:pic>
        <p:nvPicPr>
          <p:cNvPr id="191" name="Picture 6" descr=""/>
          <p:cNvPicPr/>
          <p:nvPr/>
        </p:nvPicPr>
        <p:blipFill>
          <a:blip r:embed="rId4"/>
          <a:stretch/>
        </p:blipFill>
        <p:spPr>
          <a:xfrm>
            <a:off x="0" y="4680"/>
            <a:ext cx="252000" cy="282240"/>
          </a:xfrm>
          <a:prstGeom prst="rect">
            <a:avLst/>
          </a:prstGeom>
          <a:ln w="0">
            <a:noFill/>
          </a:ln>
        </p:spPr>
      </p:pic>
      <p:sp>
        <p:nvSpPr>
          <p:cNvPr id="192" name="CustomShape 3"/>
          <p:cNvSpPr/>
          <p:nvPr/>
        </p:nvSpPr>
        <p:spPr>
          <a:xfrm>
            <a:off x="530640" y="1657800"/>
            <a:ext cx="4463640" cy="3598560"/>
          </a:xfrm>
          <a:prstGeom prst="rect">
            <a:avLst/>
          </a:prstGeom>
          <a:noFill/>
          <a:ln w="0">
            <a:noFill/>
          </a:ln>
        </p:spPr>
        <p:style>
          <a:lnRef idx="0"/>
          <a:fillRef idx="0"/>
          <a:effectRef idx="0"/>
          <a:fontRef idx="minor"/>
        </p:style>
        <p:txBody>
          <a:bodyPr lIns="90000" rIns="90000" tIns="45000" bIns="45000" anchor="t">
            <a:noAutofit/>
          </a:bodyPr>
          <a:p>
            <a:pPr algn="just">
              <a:lnSpc>
                <a:spcPct val="93000"/>
              </a:lnSpc>
              <a:buNone/>
            </a:pPr>
            <a:r>
              <a:rPr b="1" lang="fr-FR" sz="1600" spc="-1" strike="noStrike">
                <a:solidFill>
                  <a:srgbClr val="595959"/>
                </a:solidFill>
                <a:latin typeface="Arial"/>
                <a:ea typeface="Noto Sans CJK SC Regular"/>
              </a:rPr>
              <a:t>Le Mensonge est un savant et rusé mélange de vrai et de faux judicieusement préparé pour séduire et pour tromper.</a:t>
            </a:r>
            <a:endParaRPr b="0" lang="fr-FR" sz="1600" spc="-1" strike="noStrike">
              <a:latin typeface="Arial"/>
            </a:endParaRPr>
          </a:p>
          <a:p>
            <a:pPr algn="just">
              <a:lnSpc>
                <a:spcPct val="93000"/>
              </a:lnSpc>
              <a:buNone/>
            </a:pPr>
            <a:endParaRPr b="0" lang="fr-FR" sz="1600" spc="-1" strike="noStrike">
              <a:latin typeface="Arial"/>
            </a:endParaRPr>
          </a:p>
          <a:p>
            <a:pPr algn="just">
              <a:lnSpc>
                <a:spcPct val="93000"/>
              </a:lnSpc>
              <a:buNone/>
            </a:pPr>
            <a:r>
              <a:rPr b="1" lang="fr-FR" sz="1600" spc="-1" strike="noStrike">
                <a:solidFill>
                  <a:srgbClr val="595959"/>
                </a:solidFill>
                <a:latin typeface="Arial"/>
                <a:ea typeface="Noto Sans CJK SC Regular"/>
              </a:rPr>
              <a:t>Le Mensonge est agréable et avantageux à court terme.</a:t>
            </a:r>
            <a:r>
              <a:rPr b="0" lang="fr-FR" sz="1600" spc="-1" strike="noStrike">
                <a:solidFill>
                  <a:srgbClr val="595959"/>
                </a:solidFill>
                <a:latin typeface="Arial"/>
                <a:ea typeface="DejaVu Sans"/>
              </a:rPr>
              <a:t> </a:t>
            </a:r>
            <a:r>
              <a:rPr b="1" lang="fr-FR" sz="1600" spc="-1" strike="noStrike">
                <a:solidFill>
                  <a:srgbClr val="595959"/>
                </a:solidFill>
                <a:latin typeface="Arial"/>
                <a:ea typeface="Noto Sans CJK SC Regular"/>
              </a:rPr>
              <a:t>Le Mensonge plaît à l’ego humain bestial.</a:t>
            </a:r>
            <a:endParaRPr b="0" lang="fr-FR" sz="1600" spc="-1" strike="noStrike">
              <a:latin typeface="Arial"/>
            </a:endParaRPr>
          </a:p>
          <a:p>
            <a:pPr algn="just">
              <a:lnSpc>
                <a:spcPct val="93000"/>
              </a:lnSpc>
              <a:buNone/>
            </a:pPr>
            <a:endParaRPr b="0" lang="fr-FR" sz="1600" spc="-1" strike="noStrike">
              <a:latin typeface="Arial"/>
            </a:endParaRPr>
          </a:p>
          <a:p>
            <a:pPr algn="just">
              <a:lnSpc>
                <a:spcPct val="93000"/>
              </a:lnSpc>
              <a:buNone/>
            </a:pPr>
            <a:r>
              <a:rPr b="1" lang="fr-FR" sz="1600" spc="-1" strike="noStrike">
                <a:solidFill>
                  <a:srgbClr val="595959"/>
                </a:solidFill>
                <a:latin typeface="Arial"/>
                <a:ea typeface="Noto Sans CJK SC Regular"/>
              </a:rPr>
              <a:t>La publicité est l’image qui image le mieux ce qu’est le Mensonge. Ce qui est dit dans toute pub est en grande partie vrai, mais ce vrai est tourné en faux pour séduire et faire acheter du superflu et du malsain. </a:t>
            </a:r>
            <a:endParaRPr b="0" lang="fr-FR" sz="1600" spc="-1" strike="noStrike">
              <a:latin typeface="Arial"/>
            </a:endParaRPr>
          </a:p>
          <a:p>
            <a:pPr>
              <a:lnSpc>
                <a:spcPct val="93000"/>
              </a:lnSpc>
              <a:buNone/>
            </a:pPr>
            <a:endParaRPr b="0" lang="fr-FR" sz="1400" spc="-1" strike="noStrike">
              <a:latin typeface="Arial"/>
            </a:endParaRPr>
          </a:p>
          <a:p>
            <a:pPr>
              <a:lnSpc>
                <a:spcPct val="93000"/>
              </a:lnSpc>
              <a:buNone/>
            </a:pPr>
            <a:endParaRPr b="0" lang="fr-FR" sz="1400" spc="-1" strike="noStrike">
              <a:latin typeface="Arial"/>
            </a:endParaRPr>
          </a:p>
          <a:p>
            <a:pPr>
              <a:lnSpc>
                <a:spcPct val="93000"/>
              </a:lnSpc>
              <a:buNone/>
            </a:pPr>
            <a:endParaRPr b="0" lang="fr-FR" sz="1400" spc="-1" strike="noStrike">
              <a:latin typeface="Arial"/>
            </a:endParaRPr>
          </a:p>
        </p:txBody>
      </p:sp>
      <p:sp>
        <p:nvSpPr>
          <p:cNvPr id="193" name="CustomShape 4"/>
          <p:cNvSpPr/>
          <p:nvPr/>
        </p:nvSpPr>
        <p:spPr>
          <a:xfrm>
            <a:off x="3240000" y="360360"/>
            <a:ext cx="3885840" cy="755280"/>
          </a:xfrm>
          <a:prstGeom prst="rect">
            <a:avLst/>
          </a:prstGeom>
          <a:noFill/>
          <a:ln w="0">
            <a:noFill/>
          </a:ln>
        </p:spPr>
        <p:style>
          <a:lnRef idx="0"/>
          <a:fillRef idx="0"/>
          <a:effectRef idx="0"/>
          <a:fontRef idx="minor"/>
        </p:style>
        <p:txBody>
          <a:bodyPr wrap="none" lIns="90000" rIns="90000" tIns="45000" bIns="45000" anchor="t">
            <a:noAutofit/>
          </a:bodyPr>
          <a:p>
            <a:pPr algn="ctr">
              <a:lnSpc>
                <a:spcPct val="93000"/>
              </a:lnSpc>
              <a:buNone/>
            </a:pPr>
            <a:r>
              <a:rPr b="0" lang="fr-FR" sz="4000" spc="-1" strike="noStrike">
                <a:solidFill>
                  <a:srgbClr val="808080"/>
                </a:solidFill>
                <a:latin typeface="comic"/>
                <a:ea typeface="Noto Sans CJK SC Regular"/>
              </a:rPr>
              <a:t>Le Mensonge ?</a:t>
            </a:r>
            <a:endParaRPr b="0" lang="fr-FR" sz="4000" spc="-1" strike="noStrike">
              <a:latin typeface="Arial"/>
            </a:endParaRPr>
          </a:p>
        </p:txBody>
      </p:sp>
      <p:sp>
        <p:nvSpPr>
          <p:cNvPr id="194" name="Line 5"/>
          <p:cNvSpPr/>
          <p:nvPr/>
        </p:nvSpPr>
        <p:spPr>
          <a:xfrm flipV="1">
            <a:off x="360360" y="1095480"/>
            <a:ext cx="9358200" cy="34920"/>
          </a:xfrm>
          <a:prstGeom prst="line">
            <a:avLst/>
          </a:prstGeom>
          <a:ln w="2520">
            <a:solidFill>
              <a:srgbClr val="000000"/>
            </a:solidFill>
            <a:round/>
          </a:ln>
        </p:spPr>
        <p:style>
          <a:lnRef idx="0"/>
          <a:fillRef idx="0"/>
          <a:effectRef idx="0"/>
          <a:fontRef idx="minor"/>
        </p:style>
      </p:sp>
      <p:pic>
        <p:nvPicPr>
          <p:cNvPr id="195" name="Image 195" descr=""/>
          <p:cNvPicPr/>
          <p:nvPr/>
        </p:nvPicPr>
        <p:blipFill>
          <a:blip r:embed="rId5"/>
          <a:stretch/>
        </p:blipFill>
        <p:spPr>
          <a:xfrm>
            <a:off x="5183280" y="1657800"/>
            <a:ext cx="4333680" cy="3203280"/>
          </a:xfrm>
          <a:prstGeom prst="rect">
            <a:avLst/>
          </a:prstGeom>
          <a:ln w="0">
            <a:noFill/>
          </a:ln>
        </p:spPr>
      </p:pic>
      <p:pic>
        <p:nvPicPr>
          <p:cNvPr id="196" name="" descr="">
            <a:hlinkClick r:id="" action="ppaction://media"/>
          </p:cNvPr>
          <p:cNvPicPr/>
          <p:nvPr>
            <a:videoFile r:link="rId6"/>
            <p:extLst>
              <p:ext uri="{DAA4B4D4-6D71-4841-9C94-3DE7FCFB9230}">
                <p14:media r:embed="rId7"/>
              </p:ext>
            </p:extLst>
          </p:nvPr>
        </p:nvPicPr>
        <p:blipFill>
          <a:blip r:embed="rId8"/>
          <a:stretch>
            <a:fillRect/>
          </a:stretch>
        </p:blipFill>
        <p:spPr>
          <a:xfrm>
            <a:off x="9212040" y="4784760"/>
            <a:ext cx="609120" cy="609120"/>
          </a:xfrm>
          <a:prstGeom prst="rect">
            <a:avLst/>
          </a:prstGeom>
          <a:ln w="0">
            <a:noFill/>
          </a:ln>
        </p:spPr>
      </p:pic>
    </p:spTree>
  </p:cSld>
  <p:transition spd="slow" advTm="38000">
    <p:push dir="u"/>
  </p:transition>
  <p:timing>
    <p:tnLst>
      <p:par>
        <p:cTn id="70" dur="indefinite" restart="never" nodeType="tmRoot">
          <p:childTnLst>
            <p:seq>
              <p:cTn id="71" dur="indefinite" nodeType="mainSeq">
                <p:childTnLst>
                  <p:par>
                    <p:cTn id="72" fill="hold">
                      <p:stCondLst>
                        <p:cond delay="0"/>
                      </p:stCondLst>
                      <p:childTnLst>
                        <p:par>
                          <p:cTn id="73" fill="hold">
                            <p:stCondLst>
                              <p:cond delay="0"/>
                            </p:stCondLst>
                            <p:childTnLst>
                              <p:par>
                                <p:cTn id="74" nodeType="afterEffect" fill="hold" presetClass="mediacall">
                                  <p:stCondLst>
                                    <p:cond delay="0"/>
                                  </p:stCondLst>
                                  <p:childTnLst>
                                    <p:cmd type="call" cmd="">
                                      <p:cBhvr>
                                        <p:cTn id="75" dur="35015" fill="hold"/>
                                        <p:tgtEl>
                                          <p:spTgt spid="196"/>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6672</TotalTime>
  <Application>LibreOffice/7.3.7.2$Linux_X86_64 LibreOffice_project/30$Build-2</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2018-11-16T08:14:19Z</dcterms:created>
  <dc:creator>cash</dc:creator>
  <dc:description/>
  <dc:language>fr-FR</dc:language>
  <cp:lastModifiedBy/>
  <cp:lastPrinted>1601-01-01T00:00:00Z</cp:lastPrinted>
  <dcterms:modified xsi:type="dcterms:W3CDTF">2020-11-11T20:32:08Z</dcterms:modified>
  <cp:revision>644</cp:revision>
  <dc:subject/>
  <dc:title>Présentation PowerPoint</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HiddenSlides">
    <vt:r8>0</vt:r8>
  </property>
  <property fmtid="{D5CDD505-2E9C-101B-9397-08002B2CF9AE}" pid="3" name="HyperlinksChanged">
    <vt:bool>0</vt:bool>
  </property>
  <property fmtid="{D5CDD505-2E9C-101B-9397-08002B2CF9AE}" pid="4" name="LinksUpToDate">
    <vt:bool>0</vt:bool>
  </property>
  <property fmtid="{D5CDD505-2E9C-101B-9397-08002B2CF9AE}" pid="5" name="MMClips">
    <vt:r8>39</vt:r8>
  </property>
  <property fmtid="{D5CDD505-2E9C-101B-9397-08002B2CF9AE}" pid="6" name="Notes">
    <vt:r8>43</vt:r8>
  </property>
  <property fmtid="{D5CDD505-2E9C-101B-9397-08002B2CF9AE}" pid="7" name="PresentationFormat">
    <vt:lpwstr>Personnalisé</vt:lpwstr>
  </property>
  <property fmtid="{D5CDD505-2E9C-101B-9397-08002B2CF9AE}" pid="8" name="ScaleCrop">
    <vt:bool>0</vt:bool>
  </property>
  <property fmtid="{D5CDD505-2E9C-101B-9397-08002B2CF9AE}" pid="9" name="ShareDoc">
    <vt:bool>0</vt:bool>
  </property>
  <property fmtid="{D5CDD505-2E9C-101B-9397-08002B2CF9AE}" pid="10" name="Slides">
    <vt:r8>43</vt:r8>
  </property>
</Properties>
</file>